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9" r:id="rId2"/>
    <p:sldId id="258" r:id="rId3"/>
    <p:sldId id="260" r:id="rId4"/>
    <p:sldId id="262" r:id="rId5"/>
    <p:sldId id="261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7D4A7E-4F6C-469E-8C84-69A0152A78D3}" v="1879" dt="2025-11-10T10:33:40.0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2680" autoAdjust="0"/>
  </p:normalViewPr>
  <p:slideViewPr>
    <p:cSldViewPr snapToGrid="0">
      <p:cViewPr varScale="1">
        <p:scale>
          <a:sx n="47" d="100"/>
          <a:sy n="47" d="100"/>
        </p:scale>
        <p:origin x="1042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52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3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70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6190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67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46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170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680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8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5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67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4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1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9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98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37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17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C9F70E6-F6CD-4F7A-A31E-015265CD7E29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202DCB9-47D7-49C4-89DF-495663CED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20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Neural_Network_Visualization_Video_Generation">
            <a:hlinkClick r:id="" action="ppaction://media"/>
            <a:extLst>
              <a:ext uri="{FF2B5EF4-FFF2-40B4-BE49-F238E27FC236}">
                <a16:creationId xmlns:a16="http://schemas.microsoft.com/office/drawing/2014/main" id="{CE02F510-DD32-11BC-0FF1-21B441B9A6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7897" y="536157"/>
            <a:ext cx="6890727" cy="387603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7511654-4184-4FB5-32EB-34EEFB0EC8A0}"/>
              </a:ext>
            </a:extLst>
          </p:cNvPr>
          <p:cNvSpPr txBox="1"/>
          <p:nvPr/>
        </p:nvSpPr>
        <p:spPr>
          <a:xfrm>
            <a:off x="-1887" y="16624"/>
            <a:ext cx="12192000" cy="68739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01123" y="3928546"/>
                </a:moveTo>
                <a:lnTo>
                  <a:pt x="6019708" y="3928546"/>
                </a:lnTo>
                <a:cubicBezTo>
                  <a:pt x="6029503" y="3928546"/>
                  <a:pt x="6037058" y="3929257"/>
                  <a:pt x="6042374" y="3930680"/>
                </a:cubicBezTo>
                <a:cubicBezTo>
                  <a:pt x="6047690" y="3932104"/>
                  <a:pt x="6051332" y="3934092"/>
                  <a:pt x="6053299" y="3936645"/>
                </a:cubicBezTo>
                <a:cubicBezTo>
                  <a:pt x="6055266" y="3939198"/>
                  <a:pt x="6056250" y="3942233"/>
                  <a:pt x="6056250" y="3945749"/>
                </a:cubicBezTo>
                <a:cubicBezTo>
                  <a:pt x="6056250" y="3951693"/>
                  <a:pt x="6053341" y="3956674"/>
                  <a:pt x="6047522" y="3960692"/>
                </a:cubicBezTo>
                <a:cubicBezTo>
                  <a:pt x="6041705" y="3964711"/>
                  <a:pt x="6031680" y="3966720"/>
                  <a:pt x="6017448" y="3966720"/>
                </a:cubicBezTo>
                <a:cubicBezTo>
                  <a:pt x="6005225" y="3966720"/>
                  <a:pt x="5996477" y="3964815"/>
                  <a:pt x="5991203" y="3961006"/>
                </a:cubicBezTo>
                <a:cubicBezTo>
                  <a:pt x="5985929" y="3957197"/>
                  <a:pt x="5983292" y="3952781"/>
                  <a:pt x="5983292" y="3947758"/>
                </a:cubicBezTo>
                <a:cubicBezTo>
                  <a:pt x="5983292" y="3943238"/>
                  <a:pt x="5984840" y="3939261"/>
                  <a:pt x="5987938" y="3935829"/>
                </a:cubicBezTo>
                <a:cubicBezTo>
                  <a:pt x="5991035" y="3932397"/>
                  <a:pt x="5995430" y="3929969"/>
                  <a:pt x="6001123" y="3928546"/>
                </a:cubicBezTo>
                <a:close/>
                <a:moveTo>
                  <a:pt x="7432980" y="3875051"/>
                </a:moveTo>
                <a:lnTo>
                  <a:pt x="7432980" y="3899915"/>
                </a:lnTo>
                <a:cubicBezTo>
                  <a:pt x="7428459" y="3905942"/>
                  <a:pt x="7422850" y="3910923"/>
                  <a:pt x="7416153" y="3914858"/>
                </a:cubicBezTo>
                <a:cubicBezTo>
                  <a:pt x="7409456" y="3918793"/>
                  <a:pt x="7401921" y="3920760"/>
                  <a:pt x="7393550" y="3920760"/>
                </a:cubicBezTo>
                <a:cubicBezTo>
                  <a:pt x="7386015" y="3920760"/>
                  <a:pt x="7380302" y="3918939"/>
                  <a:pt x="7376409" y="3915298"/>
                </a:cubicBezTo>
                <a:cubicBezTo>
                  <a:pt x="7372516" y="3911656"/>
                  <a:pt x="7370570" y="3906779"/>
                  <a:pt x="7370570" y="3900668"/>
                </a:cubicBezTo>
                <a:cubicBezTo>
                  <a:pt x="7370570" y="3891711"/>
                  <a:pt x="7375404" y="3885265"/>
                  <a:pt x="7385073" y="3881330"/>
                </a:cubicBezTo>
                <a:cubicBezTo>
                  <a:pt x="7394743" y="3877395"/>
                  <a:pt x="7410711" y="3875302"/>
                  <a:pt x="7432980" y="3875051"/>
                </a:cubicBezTo>
                <a:close/>
                <a:moveTo>
                  <a:pt x="3994455" y="3875051"/>
                </a:moveTo>
                <a:lnTo>
                  <a:pt x="3994455" y="3899915"/>
                </a:lnTo>
                <a:cubicBezTo>
                  <a:pt x="3989935" y="3905942"/>
                  <a:pt x="3984326" y="3910923"/>
                  <a:pt x="3977629" y="3914858"/>
                </a:cubicBezTo>
                <a:cubicBezTo>
                  <a:pt x="3970931" y="3918793"/>
                  <a:pt x="3963397" y="3920760"/>
                  <a:pt x="3955025" y="3920760"/>
                </a:cubicBezTo>
                <a:cubicBezTo>
                  <a:pt x="3947491" y="3920760"/>
                  <a:pt x="3941777" y="3918939"/>
                  <a:pt x="3937884" y="3915298"/>
                </a:cubicBezTo>
                <a:cubicBezTo>
                  <a:pt x="3933991" y="3911656"/>
                  <a:pt x="3932045" y="3906779"/>
                  <a:pt x="3932045" y="3900668"/>
                </a:cubicBezTo>
                <a:cubicBezTo>
                  <a:pt x="3932045" y="3891711"/>
                  <a:pt x="3936880" y="3885265"/>
                  <a:pt x="3946549" y="3881330"/>
                </a:cubicBezTo>
                <a:cubicBezTo>
                  <a:pt x="3956218" y="3877395"/>
                  <a:pt x="3972187" y="3875302"/>
                  <a:pt x="3994455" y="3875051"/>
                </a:cubicBezTo>
                <a:close/>
                <a:moveTo>
                  <a:pt x="2580393" y="3855713"/>
                </a:moveTo>
                <a:lnTo>
                  <a:pt x="2617060" y="3855713"/>
                </a:lnTo>
                <a:cubicBezTo>
                  <a:pt x="2629367" y="3855713"/>
                  <a:pt x="2639036" y="3858099"/>
                  <a:pt x="2646068" y="3862871"/>
                </a:cubicBezTo>
                <a:cubicBezTo>
                  <a:pt x="2653100" y="3867642"/>
                  <a:pt x="2656616" y="3874884"/>
                  <a:pt x="2656616" y="3884595"/>
                </a:cubicBezTo>
                <a:cubicBezTo>
                  <a:pt x="2656616" y="3892631"/>
                  <a:pt x="2654816" y="3898931"/>
                  <a:pt x="2651216" y="3903494"/>
                </a:cubicBezTo>
                <a:cubicBezTo>
                  <a:pt x="2647617" y="3908056"/>
                  <a:pt x="2642803" y="3911237"/>
                  <a:pt x="2636776" y="3913037"/>
                </a:cubicBezTo>
                <a:cubicBezTo>
                  <a:pt x="2630748" y="3914837"/>
                  <a:pt x="2624176" y="3915737"/>
                  <a:pt x="2617060" y="3915737"/>
                </a:cubicBezTo>
                <a:lnTo>
                  <a:pt x="2580393" y="3915737"/>
                </a:lnTo>
                <a:close/>
                <a:moveTo>
                  <a:pt x="4471151" y="3827208"/>
                </a:moveTo>
                <a:cubicBezTo>
                  <a:pt x="4479607" y="3827208"/>
                  <a:pt x="4486618" y="3829447"/>
                  <a:pt x="4492185" y="3833926"/>
                </a:cubicBezTo>
                <a:cubicBezTo>
                  <a:pt x="4497752" y="3838405"/>
                  <a:pt x="4502253" y="3844076"/>
                  <a:pt x="4505684" y="3850941"/>
                </a:cubicBezTo>
                <a:lnTo>
                  <a:pt x="4505684" y="3898031"/>
                </a:lnTo>
                <a:cubicBezTo>
                  <a:pt x="4502001" y="3903975"/>
                  <a:pt x="4497187" y="3909061"/>
                  <a:pt x="4491243" y="3913288"/>
                </a:cubicBezTo>
                <a:cubicBezTo>
                  <a:pt x="4485300" y="3917516"/>
                  <a:pt x="4477849" y="3919630"/>
                  <a:pt x="4468891" y="3919630"/>
                </a:cubicBezTo>
                <a:cubicBezTo>
                  <a:pt x="4458594" y="3919630"/>
                  <a:pt x="4450788" y="3915653"/>
                  <a:pt x="4445472" y="3907700"/>
                </a:cubicBezTo>
                <a:cubicBezTo>
                  <a:pt x="4440156" y="3899747"/>
                  <a:pt x="4437498" y="3888195"/>
                  <a:pt x="4437498" y="3873042"/>
                </a:cubicBezTo>
                <a:cubicBezTo>
                  <a:pt x="4437498" y="3858392"/>
                  <a:pt x="4440324" y="3847090"/>
                  <a:pt x="4445975" y="3839137"/>
                </a:cubicBezTo>
                <a:cubicBezTo>
                  <a:pt x="4451625" y="3831184"/>
                  <a:pt x="4460017" y="3827208"/>
                  <a:pt x="4471151" y="3827208"/>
                </a:cubicBezTo>
                <a:close/>
                <a:moveTo>
                  <a:pt x="7014470" y="3827082"/>
                </a:moveTo>
                <a:cubicBezTo>
                  <a:pt x="7024684" y="3827082"/>
                  <a:pt x="7032427" y="3831059"/>
                  <a:pt x="7037702" y="3839012"/>
                </a:cubicBezTo>
                <a:cubicBezTo>
                  <a:pt x="7042976" y="3846965"/>
                  <a:pt x="7045613" y="3858434"/>
                  <a:pt x="7045613" y="3873419"/>
                </a:cubicBezTo>
                <a:cubicBezTo>
                  <a:pt x="7045613" y="3888236"/>
                  <a:pt x="7042787" y="3899643"/>
                  <a:pt x="7037137" y="3907638"/>
                </a:cubicBezTo>
                <a:cubicBezTo>
                  <a:pt x="7031486" y="3915632"/>
                  <a:pt x="7023093" y="3919630"/>
                  <a:pt x="7011959" y="3919630"/>
                </a:cubicBezTo>
                <a:cubicBezTo>
                  <a:pt x="7003671" y="3919630"/>
                  <a:pt x="6996681" y="3917642"/>
                  <a:pt x="6990988" y="3913665"/>
                </a:cubicBezTo>
                <a:cubicBezTo>
                  <a:pt x="6985295" y="3909689"/>
                  <a:pt x="6980775" y="3904519"/>
                  <a:pt x="6977426" y="3898157"/>
                </a:cubicBezTo>
                <a:lnTo>
                  <a:pt x="6977426" y="3850941"/>
                </a:lnTo>
                <a:cubicBezTo>
                  <a:pt x="6980859" y="3844579"/>
                  <a:pt x="6985651" y="3839012"/>
                  <a:pt x="6991804" y="3834240"/>
                </a:cubicBezTo>
                <a:cubicBezTo>
                  <a:pt x="6997958" y="3829468"/>
                  <a:pt x="7005513" y="3827082"/>
                  <a:pt x="7014470" y="3827082"/>
                </a:cubicBezTo>
                <a:close/>
                <a:moveTo>
                  <a:pt x="7682834" y="3826580"/>
                </a:moveTo>
                <a:cubicBezTo>
                  <a:pt x="7691876" y="3826580"/>
                  <a:pt x="7699075" y="3828610"/>
                  <a:pt x="7704433" y="3832670"/>
                </a:cubicBezTo>
                <a:cubicBezTo>
                  <a:pt x="7709791" y="3836730"/>
                  <a:pt x="7713642" y="3842318"/>
                  <a:pt x="7715986" y="3849434"/>
                </a:cubicBezTo>
                <a:cubicBezTo>
                  <a:pt x="7718330" y="3856550"/>
                  <a:pt x="7719502" y="3864629"/>
                  <a:pt x="7719502" y="3873670"/>
                </a:cubicBezTo>
                <a:cubicBezTo>
                  <a:pt x="7719502" y="3882544"/>
                  <a:pt x="7718330" y="3890476"/>
                  <a:pt x="7715986" y="3897466"/>
                </a:cubicBezTo>
                <a:cubicBezTo>
                  <a:pt x="7713642" y="3904456"/>
                  <a:pt x="7709791" y="3909940"/>
                  <a:pt x="7704433" y="3913916"/>
                </a:cubicBezTo>
                <a:cubicBezTo>
                  <a:pt x="7699075" y="3917893"/>
                  <a:pt x="7691876" y="3919881"/>
                  <a:pt x="7682834" y="3919881"/>
                </a:cubicBezTo>
                <a:cubicBezTo>
                  <a:pt x="7674044" y="3919881"/>
                  <a:pt x="7667075" y="3917893"/>
                  <a:pt x="7661926" y="3913916"/>
                </a:cubicBezTo>
                <a:cubicBezTo>
                  <a:pt x="7656778" y="3909940"/>
                  <a:pt x="7653073" y="3904456"/>
                  <a:pt x="7650813" y="3897466"/>
                </a:cubicBezTo>
                <a:cubicBezTo>
                  <a:pt x="7648553" y="3890476"/>
                  <a:pt x="7647423" y="3882544"/>
                  <a:pt x="7647423" y="3873670"/>
                </a:cubicBezTo>
                <a:cubicBezTo>
                  <a:pt x="7647423" y="3864629"/>
                  <a:pt x="7648553" y="3856550"/>
                  <a:pt x="7650813" y="3849434"/>
                </a:cubicBezTo>
                <a:cubicBezTo>
                  <a:pt x="7653073" y="3842318"/>
                  <a:pt x="7656778" y="3836730"/>
                  <a:pt x="7661926" y="3832670"/>
                </a:cubicBezTo>
                <a:cubicBezTo>
                  <a:pt x="7667075" y="3828610"/>
                  <a:pt x="7674044" y="3826580"/>
                  <a:pt x="7682834" y="3826580"/>
                </a:cubicBezTo>
                <a:close/>
                <a:moveTo>
                  <a:pt x="5882609" y="3826580"/>
                </a:moveTo>
                <a:cubicBezTo>
                  <a:pt x="5891651" y="3826580"/>
                  <a:pt x="5898850" y="3828610"/>
                  <a:pt x="5904208" y="3832670"/>
                </a:cubicBezTo>
                <a:cubicBezTo>
                  <a:pt x="5909566" y="3836730"/>
                  <a:pt x="5913417" y="3842318"/>
                  <a:pt x="5915761" y="3849434"/>
                </a:cubicBezTo>
                <a:cubicBezTo>
                  <a:pt x="5918105" y="3856550"/>
                  <a:pt x="5919277" y="3864629"/>
                  <a:pt x="5919277" y="3873670"/>
                </a:cubicBezTo>
                <a:cubicBezTo>
                  <a:pt x="5919277" y="3882544"/>
                  <a:pt x="5918105" y="3890476"/>
                  <a:pt x="5915761" y="3897466"/>
                </a:cubicBezTo>
                <a:cubicBezTo>
                  <a:pt x="5913417" y="3904456"/>
                  <a:pt x="5909566" y="3909940"/>
                  <a:pt x="5904208" y="3913916"/>
                </a:cubicBezTo>
                <a:cubicBezTo>
                  <a:pt x="5898850" y="3917893"/>
                  <a:pt x="5891651" y="3919881"/>
                  <a:pt x="5882609" y="3919881"/>
                </a:cubicBezTo>
                <a:cubicBezTo>
                  <a:pt x="5873819" y="3919881"/>
                  <a:pt x="5866850" y="3917893"/>
                  <a:pt x="5861702" y="3913916"/>
                </a:cubicBezTo>
                <a:cubicBezTo>
                  <a:pt x="5856553" y="3909940"/>
                  <a:pt x="5852849" y="3904456"/>
                  <a:pt x="5850588" y="3897466"/>
                </a:cubicBezTo>
                <a:cubicBezTo>
                  <a:pt x="5848328" y="3890476"/>
                  <a:pt x="5847198" y="3882544"/>
                  <a:pt x="5847198" y="3873670"/>
                </a:cubicBezTo>
                <a:cubicBezTo>
                  <a:pt x="5847198" y="3864629"/>
                  <a:pt x="5848328" y="3856550"/>
                  <a:pt x="5850588" y="3849434"/>
                </a:cubicBezTo>
                <a:cubicBezTo>
                  <a:pt x="5852849" y="3842318"/>
                  <a:pt x="5856553" y="3836730"/>
                  <a:pt x="5861702" y="3832670"/>
                </a:cubicBezTo>
                <a:cubicBezTo>
                  <a:pt x="5866850" y="3828610"/>
                  <a:pt x="5873819" y="3826580"/>
                  <a:pt x="5882609" y="3826580"/>
                </a:cubicBezTo>
                <a:close/>
                <a:moveTo>
                  <a:pt x="5120609" y="3826580"/>
                </a:moveTo>
                <a:cubicBezTo>
                  <a:pt x="5129651" y="3826580"/>
                  <a:pt x="5136850" y="3828610"/>
                  <a:pt x="5142208" y="3832670"/>
                </a:cubicBezTo>
                <a:cubicBezTo>
                  <a:pt x="5147566" y="3836730"/>
                  <a:pt x="5151417" y="3842318"/>
                  <a:pt x="5153761" y="3849434"/>
                </a:cubicBezTo>
                <a:cubicBezTo>
                  <a:pt x="5156105" y="3856550"/>
                  <a:pt x="5157277" y="3864629"/>
                  <a:pt x="5157277" y="3873670"/>
                </a:cubicBezTo>
                <a:cubicBezTo>
                  <a:pt x="5157277" y="3882544"/>
                  <a:pt x="5156105" y="3890476"/>
                  <a:pt x="5153761" y="3897466"/>
                </a:cubicBezTo>
                <a:cubicBezTo>
                  <a:pt x="5151417" y="3904456"/>
                  <a:pt x="5147566" y="3909940"/>
                  <a:pt x="5142208" y="3913916"/>
                </a:cubicBezTo>
                <a:cubicBezTo>
                  <a:pt x="5136850" y="3917893"/>
                  <a:pt x="5129651" y="3919881"/>
                  <a:pt x="5120609" y="3919881"/>
                </a:cubicBezTo>
                <a:cubicBezTo>
                  <a:pt x="5111819" y="3919881"/>
                  <a:pt x="5104850" y="3917893"/>
                  <a:pt x="5099702" y="3913916"/>
                </a:cubicBezTo>
                <a:cubicBezTo>
                  <a:pt x="5094553" y="3909940"/>
                  <a:pt x="5090848" y="3904456"/>
                  <a:pt x="5088588" y="3897466"/>
                </a:cubicBezTo>
                <a:cubicBezTo>
                  <a:pt x="5086328" y="3890476"/>
                  <a:pt x="5085198" y="3882544"/>
                  <a:pt x="5085198" y="3873670"/>
                </a:cubicBezTo>
                <a:cubicBezTo>
                  <a:pt x="5085198" y="3864629"/>
                  <a:pt x="5086328" y="3856550"/>
                  <a:pt x="5088588" y="3849434"/>
                </a:cubicBezTo>
                <a:cubicBezTo>
                  <a:pt x="5090848" y="3842318"/>
                  <a:pt x="5094553" y="3836730"/>
                  <a:pt x="5099702" y="3832670"/>
                </a:cubicBezTo>
                <a:cubicBezTo>
                  <a:pt x="5104850" y="3828610"/>
                  <a:pt x="5111819" y="3826580"/>
                  <a:pt x="5120609" y="3826580"/>
                </a:cubicBezTo>
                <a:close/>
                <a:moveTo>
                  <a:pt x="3682335" y="3826580"/>
                </a:moveTo>
                <a:cubicBezTo>
                  <a:pt x="3691376" y="3826580"/>
                  <a:pt x="3698576" y="3828610"/>
                  <a:pt x="3703934" y="3832670"/>
                </a:cubicBezTo>
                <a:cubicBezTo>
                  <a:pt x="3709291" y="3836730"/>
                  <a:pt x="3713142" y="3842318"/>
                  <a:pt x="3715486" y="3849434"/>
                </a:cubicBezTo>
                <a:cubicBezTo>
                  <a:pt x="3717830" y="3856550"/>
                  <a:pt x="3719002" y="3864629"/>
                  <a:pt x="3719002" y="3873670"/>
                </a:cubicBezTo>
                <a:cubicBezTo>
                  <a:pt x="3719002" y="3882544"/>
                  <a:pt x="3717830" y="3890476"/>
                  <a:pt x="3715486" y="3897466"/>
                </a:cubicBezTo>
                <a:cubicBezTo>
                  <a:pt x="3713142" y="3904456"/>
                  <a:pt x="3709291" y="3909940"/>
                  <a:pt x="3703934" y="3913916"/>
                </a:cubicBezTo>
                <a:cubicBezTo>
                  <a:pt x="3698576" y="3917893"/>
                  <a:pt x="3691376" y="3919881"/>
                  <a:pt x="3682335" y="3919881"/>
                </a:cubicBezTo>
                <a:cubicBezTo>
                  <a:pt x="3673545" y="3919881"/>
                  <a:pt x="3666575" y="3917893"/>
                  <a:pt x="3661427" y="3913916"/>
                </a:cubicBezTo>
                <a:cubicBezTo>
                  <a:pt x="3656278" y="3909940"/>
                  <a:pt x="3652574" y="3904456"/>
                  <a:pt x="3650313" y="3897466"/>
                </a:cubicBezTo>
                <a:cubicBezTo>
                  <a:pt x="3648053" y="3890476"/>
                  <a:pt x="3646923" y="3882544"/>
                  <a:pt x="3646923" y="3873670"/>
                </a:cubicBezTo>
                <a:cubicBezTo>
                  <a:pt x="3646923" y="3864629"/>
                  <a:pt x="3648053" y="3856550"/>
                  <a:pt x="3650313" y="3849434"/>
                </a:cubicBezTo>
                <a:cubicBezTo>
                  <a:pt x="3652574" y="3842318"/>
                  <a:pt x="3656278" y="3836730"/>
                  <a:pt x="3661427" y="3832670"/>
                </a:cubicBezTo>
                <a:cubicBezTo>
                  <a:pt x="3666575" y="3828610"/>
                  <a:pt x="3673545" y="3826580"/>
                  <a:pt x="3682335" y="3826580"/>
                </a:cubicBezTo>
                <a:close/>
                <a:moveTo>
                  <a:pt x="2415510" y="3826580"/>
                </a:moveTo>
                <a:cubicBezTo>
                  <a:pt x="2424551" y="3826580"/>
                  <a:pt x="2431751" y="3828610"/>
                  <a:pt x="2437109" y="3832670"/>
                </a:cubicBezTo>
                <a:cubicBezTo>
                  <a:pt x="2442467" y="3836730"/>
                  <a:pt x="2446317" y="3842318"/>
                  <a:pt x="2448662" y="3849434"/>
                </a:cubicBezTo>
                <a:cubicBezTo>
                  <a:pt x="2451005" y="3856550"/>
                  <a:pt x="2452178" y="3864629"/>
                  <a:pt x="2452178" y="3873670"/>
                </a:cubicBezTo>
                <a:cubicBezTo>
                  <a:pt x="2452178" y="3882544"/>
                  <a:pt x="2451005" y="3890476"/>
                  <a:pt x="2448662" y="3897466"/>
                </a:cubicBezTo>
                <a:cubicBezTo>
                  <a:pt x="2446317" y="3904456"/>
                  <a:pt x="2442467" y="3909940"/>
                  <a:pt x="2437109" y="3913916"/>
                </a:cubicBezTo>
                <a:cubicBezTo>
                  <a:pt x="2431751" y="3917893"/>
                  <a:pt x="2424551" y="3919881"/>
                  <a:pt x="2415510" y="3919881"/>
                </a:cubicBezTo>
                <a:cubicBezTo>
                  <a:pt x="2406720" y="3919881"/>
                  <a:pt x="2399750" y="3917893"/>
                  <a:pt x="2394602" y="3913916"/>
                </a:cubicBezTo>
                <a:cubicBezTo>
                  <a:pt x="2389453" y="3909940"/>
                  <a:pt x="2385749" y="3904456"/>
                  <a:pt x="2383489" y="3897466"/>
                </a:cubicBezTo>
                <a:cubicBezTo>
                  <a:pt x="2381229" y="3890476"/>
                  <a:pt x="2380098" y="3882544"/>
                  <a:pt x="2380098" y="3873670"/>
                </a:cubicBezTo>
                <a:cubicBezTo>
                  <a:pt x="2380098" y="3864629"/>
                  <a:pt x="2381229" y="3856550"/>
                  <a:pt x="2383489" y="3849434"/>
                </a:cubicBezTo>
                <a:cubicBezTo>
                  <a:pt x="2385749" y="3842318"/>
                  <a:pt x="2389453" y="3836730"/>
                  <a:pt x="2394602" y="3832670"/>
                </a:cubicBezTo>
                <a:cubicBezTo>
                  <a:pt x="2399750" y="3828610"/>
                  <a:pt x="2406720" y="3826580"/>
                  <a:pt x="2415510" y="3826580"/>
                </a:cubicBezTo>
                <a:close/>
                <a:moveTo>
                  <a:pt x="1682085" y="3826580"/>
                </a:moveTo>
                <a:cubicBezTo>
                  <a:pt x="1691126" y="3826580"/>
                  <a:pt x="1698326" y="3828610"/>
                  <a:pt x="1703684" y="3832670"/>
                </a:cubicBezTo>
                <a:cubicBezTo>
                  <a:pt x="1709042" y="3836730"/>
                  <a:pt x="1712892" y="3842318"/>
                  <a:pt x="1715236" y="3849434"/>
                </a:cubicBezTo>
                <a:cubicBezTo>
                  <a:pt x="1717581" y="3856550"/>
                  <a:pt x="1718752" y="3864629"/>
                  <a:pt x="1718752" y="3873670"/>
                </a:cubicBezTo>
                <a:cubicBezTo>
                  <a:pt x="1718752" y="3882544"/>
                  <a:pt x="1717581" y="3890476"/>
                  <a:pt x="1715236" y="3897466"/>
                </a:cubicBezTo>
                <a:cubicBezTo>
                  <a:pt x="1712892" y="3904456"/>
                  <a:pt x="1709042" y="3909940"/>
                  <a:pt x="1703684" y="3913916"/>
                </a:cubicBezTo>
                <a:cubicBezTo>
                  <a:pt x="1698326" y="3917893"/>
                  <a:pt x="1691126" y="3919881"/>
                  <a:pt x="1682085" y="3919881"/>
                </a:cubicBezTo>
                <a:cubicBezTo>
                  <a:pt x="1673295" y="3919881"/>
                  <a:pt x="1666327" y="3917893"/>
                  <a:pt x="1661177" y="3913916"/>
                </a:cubicBezTo>
                <a:cubicBezTo>
                  <a:pt x="1656029" y="3909940"/>
                  <a:pt x="1652325" y="3904456"/>
                  <a:pt x="1650064" y="3897466"/>
                </a:cubicBezTo>
                <a:cubicBezTo>
                  <a:pt x="1647804" y="3890476"/>
                  <a:pt x="1646673" y="3882544"/>
                  <a:pt x="1646673" y="3873670"/>
                </a:cubicBezTo>
                <a:cubicBezTo>
                  <a:pt x="1646673" y="3864629"/>
                  <a:pt x="1647804" y="3856550"/>
                  <a:pt x="1650064" y="3849434"/>
                </a:cubicBezTo>
                <a:cubicBezTo>
                  <a:pt x="1652325" y="3842318"/>
                  <a:pt x="1656029" y="3836730"/>
                  <a:pt x="1661177" y="3832670"/>
                </a:cubicBezTo>
                <a:cubicBezTo>
                  <a:pt x="1666327" y="3828610"/>
                  <a:pt x="1673295" y="3826580"/>
                  <a:pt x="1682085" y="3826580"/>
                </a:cubicBezTo>
                <a:close/>
                <a:moveTo>
                  <a:pt x="6871451" y="3826203"/>
                </a:moveTo>
                <a:cubicBezTo>
                  <a:pt x="6881581" y="3826203"/>
                  <a:pt x="6889492" y="3829217"/>
                  <a:pt x="6895185" y="3835244"/>
                </a:cubicBezTo>
                <a:cubicBezTo>
                  <a:pt x="6900877" y="3841272"/>
                  <a:pt x="6903849" y="3849978"/>
                  <a:pt x="6904100" y="3861364"/>
                </a:cubicBezTo>
                <a:lnTo>
                  <a:pt x="6837295" y="3861364"/>
                </a:lnTo>
                <a:cubicBezTo>
                  <a:pt x="6838216" y="3849895"/>
                  <a:pt x="6841586" y="3841167"/>
                  <a:pt x="6847404" y="3835182"/>
                </a:cubicBezTo>
                <a:cubicBezTo>
                  <a:pt x="6853222" y="3829196"/>
                  <a:pt x="6861238" y="3826203"/>
                  <a:pt x="6871451" y="3826203"/>
                </a:cubicBezTo>
                <a:close/>
                <a:moveTo>
                  <a:pt x="6604751" y="3826203"/>
                </a:moveTo>
                <a:cubicBezTo>
                  <a:pt x="6614881" y="3826203"/>
                  <a:pt x="6622792" y="3829217"/>
                  <a:pt x="6628485" y="3835244"/>
                </a:cubicBezTo>
                <a:cubicBezTo>
                  <a:pt x="6634177" y="3841272"/>
                  <a:pt x="6637149" y="3849978"/>
                  <a:pt x="6637400" y="3861364"/>
                </a:cubicBezTo>
                <a:lnTo>
                  <a:pt x="6570595" y="3861364"/>
                </a:lnTo>
                <a:cubicBezTo>
                  <a:pt x="6571516" y="3849895"/>
                  <a:pt x="6574886" y="3841167"/>
                  <a:pt x="6580704" y="3835182"/>
                </a:cubicBezTo>
                <a:cubicBezTo>
                  <a:pt x="6586522" y="3829196"/>
                  <a:pt x="6594538" y="3826203"/>
                  <a:pt x="6604751" y="3826203"/>
                </a:cubicBezTo>
                <a:close/>
                <a:moveTo>
                  <a:pt x="5404602" y="3826203"/>
                </a:moveTo>
                <a:cubicBezTo>
                  <a:pt x="5414732" y="3826203"/>
                  <a:pt x="5422642" y="3829217"/>
                  <a:pt x="5428336" y="3835244"/>
                </a:cubicBezTo>
                <a:cubicBezTo>
                  <a:pt x="5434028" y="3841272"/>
                  <a:pt x="5437000" y="3849978"/>
                  <a:pt x="5437251" y="3861364"/>
                </a:cubicBezTo>
                <a:lnTo>
                  <a:pt x="5370446" y="3861364"/>
                </a:lnTo>
                <a:cubicBezTo>
                  <a:pt x="5371367" y="3849895"/>
                  <a:pt x="5374736" y="3841167"/>
                  <a:pt x="5380554" y="3835182"/>
                </a:cubicBezTo>
                <a:cubicBezTo>
                  <a:pt x="5386373" y="3829196"/>
                  <a:pt x="5394388" y="3826203"/>
                  <a:pt x="5404602" y="3826203"/>
                </a:cubicBezTo>
                <a:close/>
                <a:moveTo>
                  <a:pt x="4337801" y="3826203"/>
                </a:moveTo>
                <a:cubicBezTo>
                  <a:pt x="4347931" y="3826203"/>
                  <a:pt x="4355842" y="3829217"/>
                  <a:pt x="4361535" y="3835244"/>
                </a:cubicBezTo>
                <a:cubicBezTo>
                  <a:pt x="4367228" y="3841272"/>
                  <a:pt x="4370199" y="3849978"/>
                  <a:pt x="4370451" y="3861364"/>
                </a:cubicBezTo>
                <a:lnTo>
                  <a:pt x="4303645" y="3861364"/>
                </a:lnTo>
                <a:cubicBezTo>
                  <a:pt x="4304566" y="3849895"/>
                  <a:pt x="4307936" y="3841167"/>
                  <a:pt x="4313754" y="3835182"/>
                </a:cubicBezTo>
                <a:cubicBezTo>
                  <a:pt x="4319572" y="3829196"/>
                  <a:pt x="4327588" y="3826203"/>
                  <a:pt x="4337801" y="3826203"/>
                </a:cubicBezTo>
                <a:close/>
                <a:moveTo>
                  <a:pt x="3337677" y="3826203"/>
                </a:moveTo>
                <a:cubicBezTo>
                  <a:pt x="3347806" y="3826203"/>
                  <a:pt x="3355717" y="3829217"/>
                  <a:pt x="3361410" y="3835244"/>
                </a:cubicBezTo>
                <a:cubicBezTo>
                  <a:pt x="3367103" y="3841272"/>
                  <a:pt x="3370075" y="3849978"/>
                  <a:pt x="3370327" y="3861364"/>
                </a:cubicBezTo>
                <a:lnTo>
                  <a:pt x="3303521" y="3861364"/>
                </a:lnTo>
                <a:cubicBezTo>
                  <a:pt x="3304442" y="3849895"/>
                  <a:pt x="3307811" y="3841167"/>
                  <a:pt x="3313630" y="3835182"/>
                </a:cubicBezTo>
                <a:cubicBezTo>
                  <a:pt x="3319448" y="3829196"/>
                  <a:pt x="3327463" y="3826203"/>
                  <a:pt x="3337677" y="3826203"/>
                </a:cubicBezTo>
                <a:close/>
                <a:moveTo>
                  <a:pt x="1318377" y="3826203"/>
                </a:moveTo>
                <a:cubicBezTo>
                  <a:pt x="1328507" y="3826203"/>
                  <a:pt x="1336418" y="3829217"/>
                  <a:pt x="1342111" y="3835244"/>
                </a:cubicBezTo>
                <a:cubicBezTo>
                  <a:pt x="1347803" y="3841272"/>
                  <a:pt x="1350776" y="3849978"/>
                  <a:pt x="1351026" y="3861364"/>
                </a:cubicBezTo>
                <a:lnTo>
                  <a:pt x="1284221" y="3861364"/>
                </a:lnTo>
                <a:cubicBezTo>
                  <a:pt x="1285142" y="3849895"/>
                  <a:pt x="1288511" y="3841167"/>
                  <a:pt x="1294330" y="3835182"/>
                </a:cubicBezTo>
                <a:cubicBezTo>
                  <a:pt x="1300148" y="3829196"/>
                  <a:pt x="1308164" y="3826203"/>
                  <a:pt x="1318377" y="3826203"/>
                </a:cubicBezTo>
                <a:close/>
                <a:moveTo>
                  <a:pt x="6017071" y="3825450"/>
                </a:moveTo>
                <a:cubicBezTo>
                  <a:pt x="6025191" y="3825450"/>
                  <a:pt x="6031721" y="3827731"/>
                  <a:pt x="6036660" y="3832293"/>
                </a:cubicBezTo>
                <a:cubicBezTo>
                  <a:pt x="6041600" y="3836856"/>
                  <a:pt x="6044069" y="3843867"/>
                  <a:pt x="6044069" y="3853327"/>
                </a:cubicBezTo>
                <a:cubicBezTo>
                  <a:pt x="6044069" y="3862368"/>
                  <a:pt x="6041453" y="3869191"/>
                  <a:pt x="6036221" y="3873795"/>
                </a:cubicBezTo>
                <a:cubicBezTo>
                  <a:pt x="6030989" y="3878400"/>
                  <a:pt x="6024354" y="3880702"/>
                  <a:pt x="6016317" y="3880702"/>
                </a:cubicBezTo>
                <a:cubicBezTo>
                  <a:pt x="6009202" y="3880702"/>
                  <a:pt x="6002944" y="3878421"/>
                  <a:pt x="5997544" y="3873858"/>
                </a:cubicBezTo>
                <a:cubicBezTo>
                  <a:pt x="5992144" y="3869296"/>
                  <a:pt x="5989445" y="3862410"/>
                  <a:pt x="5989445" y="3853201"/>
                </a:cubicBezTo>
                <a:cubicBezTo>
                  <a:pt x="5989445" y="3844076"/>
                  <a:pt x="5992061" y="3837170"/>
                  <a:pt x="5997294" y="3832482"/>
                </a:cubicBezTo>
                <a:cubicBezTo>
                  <a:pt x="6002525" y="3827794"/>
                  <a:pt x="6009118" y="3825450"/>
                  <a:pt x="6017071" y="3825450"/>
                </a:cubicBezTo>
                <a:close/>
                <a:moveTo>
                  <a:pt x="7575580" y="3812264"/>
                </a:moveTo>
                <a:lnTo>
                  <a:pt x="7575580" y="3934573"/>
                </a:lnTo>
                <a:lnTo>
                  <a:pt x="7596551" y="3934573"/>
                </a:lnTo>
                <a:lnTo>
                  <a:pt x="7596551" y="3812264"/>
                </a:lnTo>
                <a:close/>
                <a:moveTo>
                  <a:pt x="7166005" y="3812264"/>
                </a:moveTo>
                <a:lnTo>
                  <a:pt x="7166005" y="3934573"/>
                </a:lnTo>
                <a:lnTo>
                  <a:pt x="7186976" y="3934573"/>
                </a:lnTo>
                <a:lnTo>
                  <a:pt x="7186976" y="3812264"/>
                </a:lnTo>
                <a:close/>
                <a:moveTo>
                  <a:pt x="6421888" y="3812264"/>
                </a:moveTo>
                <a:lnTo>
                  <a:pt x="6468853" y="3934573"/>
                </a:lnTo>
                <a:lnTo>
                  <a:pt x="6491958" y="3934573"/>
                </a:lnTo>
                <a:lnTo>
                  <a:pt x="6538169" y="3812264"/>
                </a:lnTo>
                <a:lnTo>
                  <a:pt x="6516822" y="3812264"/>
                </a:lnTo>
                <a:lnTo>
                  <a:pt x="6480280" y="3913979"/>
                </a:lnTo>
                <a:lnTo>
                  <a:pt x="6444115" y="3812264"/>
                </a:lnTo>
                <a:close/>
                <a:moveTo>
                  <a:pt x="6384955" y="3812264"/>
                </a:moveTo>
                <a:lnTo>
                  <a:pt x="6384955" y="3934573"/>
                </a:lnTo>
                <a:lnTo>
                  <a:pt x="6405926" y="3934573"/>
                </a:lnTo>
                <a:lnTo>
                  <a:pt x="6405926" y="3812264"/>
                </a:lnTo>
                <a:close/>
                <a:moveTo>
                  <a:pt x="6242080" y="3812264"/>
                </a:moveTo>
                <a:lnTo>
                  <a:pt x="6242080" y="3934573"/>
                </a:lnTo>
                <a:lnTo>
                  <a:pt x="6263051" y="3934573"/>
                </a:lnTo>
                <a:lnTo>
                  <a:pt x="6263051" y="3812264"/>
                </a:lnTo>
                <a:close/>
                <a:moveTo>
                  <a:pt x="4168752" y="3812264"/>
                </a:moveTo>
                <a:lnTo>
                  <a:pt x="4168752" y="3829217"/>
                </a:lnTo>
                <a:lnTo>
                  <a:pt x="4230408" y="3829217"/>
                </a:lnTo>
                <a:lnTo>
                  <a:pt x="4163478" y="3918500"/>
                </a:lnTo>
                <a:lnTo>
                  <a:pt x="4163478" y="3934573"/>
                </a:lnTo>
                <a:lnTo>
                  <a:pt x="4259040" y="3934573"/>
                </a:lnTo>
                <a:lnTo>
                  <a:pt x="4259040" y="3917621"/>
                </a:lnTo>
                <a:lnTo>
                  <a:pt x="4187839" y="3917621"/>
                </a:lnTo>
                <a:lnTo>
                  <a:pt x="4255397" y="3827208"/>
                </a:lnTo>
                <a:lnTo>
                  <a:pt x="4255397" y="3812264"/>
                </a:lnTo>
                <a:close/>
                <a:moveTo>
                  <a:pt x="4118006" y="3812264"/>
                </a:moveTo>
                <a:lnTo>
                  <a:pt x="4118006" y="3934573"/>
                </a:lnTo>
                <a:lnTo>
                  <a:pt x="4138977" y="3934573"/>
                </a:lnTo>
                <a:lnTo>
                  <a:pt x="4138977" y="3812264"/>
                </a:lnTo>
                <a:close/>
                <a:moveTo>
                  <a:pt x="2708306" y="3812264"/>
                </a:moveTo>
                <a:lnTo>
                  <a:pt x="2708306" y="3934573"/>
                </a:lnTo>
                <a:lnTo>
                  <a:pt x="2729277" y="3934573"/>
                </a:lnTo>
                <a:lnTo>
                  <a:pt x="2729277" y="3812264"/>
                </a:lnTo>
                <a:close/>
                <a:moveTo>
                  <a:pt x="2079657" y="3812264"/>
                </a:moveTo>
                <a:lnTo>
                  <a:pt x="2079657" y="3934573"/>
                </a:lnTo>
                <a:lnTo>
                  <a:pt x="2100627" y="3934573"/>
                </a:lnTo>
                <a:lnTo>
                  <a:pt x="2100627" y="3812264"/>
                </a:lnTo>
                <a:close/>
                <a:moveTo>
                  <a:pt x="1402126" y="3812264"/>
                </a:moveTo>
                <a:lnTo>
                  <a:pt x="1402126" y="3892129"/>
                </a:lnTo>
                <a:cubicBezTo>
                  <a:pt x="1402126" y="3905942"/>
                  <a:pt x="1405264" y="3916784"/>
                  <a:pt x="1411544" y="3924653"/>
                </a:cubicBezTo>
                <a:cubicBezTo>
                  <a:pt x="1417822" y="3932522"/>
                  <a:pt x="1428036" y="3936457"/>
                  <a:pt x="1442183" y="3936457"/>
                </a:cubicBezTo>
                <a:cubicBezTo>
                  <a:pt x="1452983" y="3936457"/>
                  <a:pt x="1461962" y="3934217"/>
                  <a:pt x="1469119" y="3929739"/>
                </a:cubicBezTo>
                <a:cubicBezTo>
                  <a:pt x="1476277" y="3925260"/>
                  <a:pt x="1481823" y="3920593"/>
                  <a:pt x="1485757" y="3915737"/>
                </a:cubicBezTo>
                <a:lnTo>
                  <a:pt x="1486386" y="3934573"/>
                </a:lnTo>
                <a:lnTo>
                  <a:pt x="1506603" y="3934573"/>
                </a:lnTo>
                <a:lnTo>
                  <a:pt x="1506603" y="3812264"/>
                </a:lnTo>
                <a:lnTo>
                  <a:pt x="1485506" y="3812264"/>
                </a:lnTo>
                <a:lnTo>
                  <a:pt x="1485506" y="3898910"/>
                </a:lnTo>
                <a:cubicBezTo>
                  <a:pt x="1481739" y="3903933"/>
                  <a:pt x="1476758" y="3908349"/>
                  <a:pt x="1470563" y="3912158"/>
                </a:cubicBezTo>
                <a:cubicBezTo>
                  <a:pt x="1464369" y="3915967"/>
                  <a:pt x="1456667" y="3917872"/>
                  <a:pt x="1447457" y="3917872"/>
                </a:cubicBezTo>
                <a:cubicBezTo>
                  <a:pt x="1440845" y="3917872"/>
                  <a:pt x="1435780" y="3916658"/>
                  <a:pt x="1432264" y="3914230"/>
                </a:cubicBezTo>
                <a:cubicBezTo>
                  <a:pt x="1428748" y="3911802"/>
                  <a:pt x="1426361" y="3908412"/>
                  <a:pt x="1425105" y="3904059"/>
                </a:cubicBezTo>
                <a:cubicBezTo>
                  <a:pt x="1423850" y="3899706"/>
                  <a:pt x="1423223" y="3894766"/>
                  <a:pt x="1423223" y="3889241"/>
                </a:cubicBezTo>
                <a:lnTo>
                  <a:pt x="1423223" y="3812264"/>
                </a:lnTo>
                <a:close/>
                <a:moveTo>
                  <a:pt x="6796023" y="3810757"/>
                </a:moveTo>
                <a:cubicBezTo>
                  <a:pt x="6786229" y="3810757"/>
                  <a:pt x="6778276" y="3812892"/>
                  <a:pt x="6772164" y="3817162"/>
                </a:cubicBezTo>
                <a:cubicBezTo>
                  <a:pt x="6766053" y="3821431"/>
                  <a:pt x="6761281" y="3826747"/>
                  <a:pt x="6757849" y="3833110"/>
                </a:cubicBezTo>
                <a:lnTo>
                  <a:pt x="6757095" y="3812264"/>
                </a:lnTo>
                <a:lnTo>
                  <a:pt x="6737380" y="3812264"/>
                </a:lnTo>
                <a:lnTo>
                  <a:pt x="6737380" y="3934573"/>
                </a:lnTo>
                <a:lnTo>
                  <a:pt x="6758351" y="3934573"/>
                </a:lnTo>
                <a:lnTo>
                  <a:pt x="6758351" y="3848681"/>
                </a:lnTo>
                <a:cubicBezTo>
                  <a:pt x="6761030" y="3844997"/>
                  <a:pt x="6764086" y="3841753"/>
                  <a:pt x="6767518" y="3838949"/>
                </a:cubicBezTo>
                <a:cubicBezTo>
                  <a:pt x="6770950" y="3836144"/>
                  <a:pt x="6774969" y="3833947"/>
                  <a:pt x="6779573" y="3832356"/>
                </a:cubicBezTo>
                <a:cubicBezTo>
                  <a:pt x="6784178" y="3830766"/>
                  <a:pt x="6789535" y="3829970"/>
                  <a:pt x="6795647" y="3829970"/>
                </a:cubicBezTo>
                <a:lnTo>
                  <a:pt x="6798535" y="3829970"/>
                </a:lnTo>
                <a:lnTo>
                  <a:pt x="6798535" y="3810757"/>
                </a:lnTo>
                <a:close/>
                <a:moveTo>
                  <a:pt x="3481324" y="3810757"/>
                </a:moveTo>
                <a:cubicBezTo>
                  <a:pt x="3471529" y="3810757"/>
                  <a:pt x="3463576" y="3812892"/>
                  <a:pt x="3457465" y="3817162"/>
                </a:cubicBezTo>
                <a:cubicBezTo>
                  <a:pt x="3451353" y="3821431"/>
                  <a:pt x="3446582" y="3826747"/>
                  <a:pt x="3443150" y="3833110"/>
                </a:cubicBezTo>
                <a:lnTo>
                  <a:pt x="3442396" y="3812264"/>
                </a:lnTo>
                <a:lnTo>
                  <a:pt x="3422681" y="3812264"/>
                </a:lnTo>
                <a:lnTo>
                  <a:pt x="3422681" y="3934573"/>
                </a:lnTo>
                <a:lnTo>
                  <a:pt x="3443652" y="3934573"/>
                </a:lnTo>
                <a:lnTo>
                  <a:pt x="3443652" y="3848681"/>
                </a:lnTo>
                <a:cubicBezTo>
                  <a:pt x="3446331" y="3844997"/>
                  <a:pt x="3449386" y="3841753"/>
                  <a:pt x="3452818" y="3838949"/>
                </a:cubicBezTo>
                <a:cubicBezTo>
                  <a:pt x="3456251" y="3836144"/>
                  <a:pt x="3460269" y="3833947"/>
                  <a:pt x="3464874" y="3832356"/>
                </a:cubicBezTo>
                <a:cubicBezTo>
                  <a:pt x="3469478" y="3830766"/>
                  <a:pt x="3474836" y="3829970"/>
                  <a:pt x="3480947" y="3829970"/>
                </a:cubicBezTo>
                <a:lnTo>
                  <a:pt x="3483835" y="3829970"/>
                </a:lnTo>
                <a:lnTo>
                  <a:pt x="3483835" y="3810757"/>
                </a:lnTo>
                <a:close/>
                <a:moveTo>
                  <a:pt x="1604900" y="3810757"/>
                </a:moveTo>
                <a:cubicBezTo>
                  <a:pt x="1595104" y="3810757"/>
                  <a:pt x="1587151" y="3812892"/>
                  <a:pt x="1581040" y="3817162"/>
                </a:cubicBezTo>
                <a:cubicBezTo>
                  <a:pt x="1574929" y="3821431"/>
                  <a:pt x="1570158" y="3826747"/>
                  <a:pt x="1566725" y="3833110"/>
                </a:cubicBezTo>
                <a:lnTo>
                  <a:pt x="1565972" y="3812264"/>
                </a:lnTo>
                <a:lnTo>
                  <a:pt x="1546256" y="3812264"/>
                </a:lnTo>
                <a:lnTo>
                  <a:pt x="1546256" y="3934573"/>
                </a:lnTo>
                <a:lnTo>
                  <a:pt x="1567227" y="3934573"/>
                </a:lnTo>
                <a:lnTo>
                  <a:pt x="1567227" y="3848681"/>
                </a:lnTo>
                <a:cubicBezTo>
                  <a:pt x="1569906" y="3844997"/>
                  <a:pt x="1572962" y="3841753"/>
                  <a:pt x="1576394" y="3838949"/>
                </a:cubicBezTo>
                <a:cubicBezTo>
                  <a:pt x="1579827" y="3836144"/>
                  <a:pt x="1583844" y="3833947"/>
                  <a:pt x="1588449" y="3832356"/>
                </a:cubicBezTo>
                <a:cubicBezTo>
                  <a:pt x="1593053" y="3830766"/>
                  <a:pt x="1598411" y="3829970"/>
                  <a:pt x="1604522" y="3829970"/>
                </a:cubicBezTo>
                <a:lnTo>
                  <a:pt x="1607411" y="3829970"/>
                </a:lnTo>
                <a:lnTo>
                  <a:pt x="1607411" y="3810757"/>
                </a:lnTo>
                <a:close/>
                <a:moveTo>
                  <a:pt x="7839648" y="3810506"/>
                </a:moveTo>
                <a:cubicBezTo>
                  <a:pt x="7828681" y="3810506"/>
                  <a:pt x="7819682" y="3812704"/>
                  <a:pt x="7812650" y="3817099"/>
                </a:cubicBezTo>
                <a:cubicBezTo>
                  <a:pt x="7805618" y="3821494"/>
                  <a:pt x="7800218" y="3826161"/>
                  <a:pt x="7796451" y="3831100"/>
                </a:cubicBezTo>
                <a:lnTo>
                  <a:pt x="7795697" y="3812264"/>
                </a:lnTo>
                <a:lnTo>
                  <a:pt x="7775605" y="3812264"/>
                </a:lnTo>
                <a:lnTo>
                  <a:pt x="7775605" y="3934573"/>
                </a:lnTo>
                <a:lnTo>
                  <a:pt x="7796576" y="3934573"/>
                </a:lnTo>
                <a:lnTo>
                  <a:pt x="7796576" y="3847927"/>
                </a:lnTo>
                <a:cubicBezTo>
                  <a:pt x="7800343" y="3842988"/>
                  <a:pt x="7805325" y="3838446"/>
                  <a:pt x="7811519" y="3834303"/>
                </a:cubicBezTo>
                <a:cubicBezTo>
                  <a:pt x="7817714" y="3830159"/>
                  <a:pt x="7825374" y="3828087"/>
                  <a:pt x="7834499" y="3828087"/>
                </a:cubicBezTo>
                <a:cubicBezTo>
                  <a:pt x="7840611" y="3828087"/>
                  <a:pt x="7845278" y="3829405"/>
                  <a:pt x="7848501" y="3832042"/>
                </a:cubicBezTo>
                <a:cubicBezTo>
                  <a:pt x="7851724" y="3834679"/>
                  <a:pt x="7853963" y="3838300"/>
                  <a:pt x="7855219" y="3842904"/>
                </a:cubicBezTo>
                <a:cubicBezTo>
                  <a:pt x="7856475" y="3847509"/>
                  <a:pt x="7857103" y="3852783"/>
                  <a:pt x="7857103" y="3858727"/>
                </a:cubicBezTo>
                <a:lnTo>
                  <a:pt x="7857103" y="3934573"/>
                </a:lnTo>
                <a:lnTo>
                  <a:pt x="7878074" y="3934573"/>
                </a:lnTo>
                <a:lnTo>
                  <a:pt x="7878074" y="3855713"/>
                </a:lnTo>
                <a:cubicBezTo>
                  <a:pt x="7878074" y="3841397"/>
                  <a:pt x="7875018" y="3830284"/>
                  <a:pt x="7868907" y="3822373"/>
                </a:cubicBezTo>
                <a:cubicBezTo>
                  <a:pt x="7862795" y="3814462"/>
                  <a:pt x="7853043" y="3810506"/>
                  <a:pt x="7839648" y="3810506"/>
                </a:cubicBezTo>
                <a:close/>
                <a:moveTo>
                  <a:pt x="6163248" y="3810506"/>
                </a:moveTo>
                <a:cubicBezTo>
                  <a:pt x="6152281" y="3810506"/>
                  <a:pt x="6143282" y="3812704"/>
                  <a:pt x="6136250" y="3817099"/>
                </a:cubicBezTo>
                <a:cubicBezTo>
                  <a:pt x="6129218" y="3821494"/>
                  <a:pt x="6123818" y="3826161"/>
                  <a:pt x="6120051" y="3831100"/>
                </a:cubicBezTo>
                <a:lnTo>
                  <a:pt x="6119297" y="3812264"/>
                </a:lnTo>
                <a:lnTo>
                  <a:pt x="6099205" y="3812264"/>
                </a:lnTo>
                <a:lnTo>
                  <a:pt x="6099205" y="3934573"/>
                </a:lnTo>
                <a:lnTo>
                  <a:pt x="6120176" y="3934573"/>
                </a:lnTo>
                <a:lnTo>
                  <a:pt x="6120176" y="3847927"/>
                </a:lnTo>
                <a:cubicBezTo>
                  <a:pt x="6123943" y="3842988"/>
                  <a:pt x="6128925" y="3838446"/>
                  <a:pt x="6135119" y="3834303"/>
                </a:cubicBezTo>
                <a:cubicBezTo>
                  <a:pt x="6141314" y="3830159"/>
                  <a:pt x="6148974" y="3828087"/>
                  <a:pt x="6158099" y="3828087"/>
                </a:cubicBezTo>
                <a:cubicBezTo>
                  <a:pt x="6164211" y="3828087"/>
                  <a:pt x="6168878" y="3829405"/>
                  <a:pt x="6172101" y="3832042"/>
                </a:cubicBezTo>
                <a:cubicBezTo>
                  <a:pt x="6175324" y="3834679"/>
                  <a:pt x="6177563" y="3838300"/>
                  <a:pt x="6178819" y="3842904"/>
                </a:cubicBezTo>
                <a:cubicBezTo>
                  <a:pt x="6180075" y="3847509"/>
                  <a:pt x="6180703" y="3852783"/>
                  <a:pt x="6180703" y="3858727"/>
                </a:cubicBezTo>
                <a:lnTo>
                  <a:pt x="6180703" y="3934573"/>
                </a:lnTo>
                <a:lnTo>
                  <a:pt x="6201674" y="3934573"/>
                </a:lnTo>
                <a:lnTo>
                  <a:pt x="6201674" y="3855713"/>
                </a:lnTo>
                <a:cubicBezTo>
                  <a:pt x="6201674" y="3841397"/>
                  <a:pt x="6198618" y="3830284"/>
                  <a:pt x="6192507" y="3822373"/>
                </a:cubicBezTo>
                <a:cubicBezTo>
                  <a:pt x="6186395" y="3814462"/>
                  <a:pt x="6176643" y="3810506"/>
                  <a:pt x="6163248" y="3810506"/>
                </a:cubicBezTo>
                <a:close/>
                <a:moveTo>
                  <a:pt x="5277423" y="3810506"/>
                </a:moveTo>
                <a:cubicBezTo>
                  <a:pt x="5266457" y="3810506"/>
                  <a:pt x="5257458" y="3812704"/>
                  <a:pt x="5250425" y="3817099"/>
                </a:cubicBezTo>
                <a:cubicBezTo>
                  <a:pt x="5243393" y="3821494"/>
                  <a:pt x="5237993" y="3826161"/>
                  <a:pt x="5234226" y="3831100"/>
                </a:cubicBezTo>
                <a:lnTo>
                  <a:pt x="5233472" y="3812264"/>
                </a:lnTo>
                <a:lnTo>
                  <a:pt x="5213381" y="3812264"/>
                </a:lnTo>
                <a:lnTo>
                  <a:pt x="5213381" y="3934573"/>
                </a:lnTo>
                <a:lnTo>
                  <a:pt x="5234351" y="3934573"/>
                </a:lnTo>
                <a:lnTo>
                  <a:pt x="5234351" y="3847927"/>
                </a:lnTo>
                <a:cubicBezTo>
                  <a:pt x="5238119" y="3842988"/>
                  <a:pt x="5243100" y="3838446"/>
                  <a:pt x="5249295" y="3834303"/>
                </a:cubicBezTo>
                <a:cubicBezTo>
                  <a:pt x="5255489" y="3830159"/>
                  <a:pt x="5263149" y="3828087"/>
                  <a:pt x="5272275" y="3828087"/>
                </a:cubicBezTo>
                <a:cubicBezTo>
                  <a:pt x="5278386" y="3828087"/>
                  <a:pt x="5283053" y="3829405"/>
                  <a:pt x="5286276" y="3832042"/>
                </a:cubicBezTo>
                <a:cubicBezTo>
                  <a:pt x="5289500" y="3834679"/>
                  <a:pt x="5291739" y="3838300"/>
                  <a:pt x="5292994" y="3842904"/>
                </a:cubicBezTo>
                <a:cubicBezTo>
                  <a:pt x="5294250" y="3847509"/>
                  <a:pt x="5294878" y="3852783"/>
                  <a:pt x="5294878" y="3858727"/>
                </a:cubicBezTo>
                <a:lnTo>
                  <a:pt x="5294878" y="3934573"/>
                </a:lnTo>
                <a:lnTo>
                  <a:pt x="5315849" y="3934573"/>
                </a:lnTo>
                <a:lnTo>
                  <a:pt x="5315849" y="3855713"/>
                </a:lnTo>
                <a:cubicBezTo>
                  <a:pt x="5315849" y="3841397"/>
                  <a:pt x="5312794" y="3830284"/>
                  <a:pt x="5306682" y="3822373"/>
                </a:cubicBezTo>
                <a:cubicBezTo>
                  <a:pt x="5300570" y="3814462"/>
                  <a:pt x="5290818" y="3810506"/>
                  <a:pt x="5277423" y="3810506"/>
                </a:cubicBezTo>
                <a:close/>
                <a:moveTo>
                  <a:pt x="3839149" y="3810506"/>
                </a:moveTo>
                <a:cubicBezTo>
                  <a:pt x="3828182" y="3810506"/>
                  <a:pt x="3819182" y="3812704"/>
                  <a:pt x="3812150" y="3817099"/>
                </a:cubicBezTo>
                <a:cubicBezTo>
                  <a:pt x="3805118" y="3821494"/>
                  <a:pt x="3799718" y="3826161"/>
                  <a:pt x="3795951" y="3831100"/>
                </a:cubicBezTo>
                <a:lnTo>
                  <a:pt x="3795198" y="3812264"/>
                </a:lnTo>
                <a:lnTo>
                  <a:pt x="3775106" y="3812264"/>
                </a:lnTo>
                <a:lnTo>
                  <a:pt x="3775106" y="3934573"/>
                </a:lnTo>
                <a:lnTo>
                  <a:pt x="3796077" y="3934573"/>
                </a:lnTo>
                <a:lnTo>
                  <a:pt x="3796077" y="3847927"/>
                </a:lnTo>
                <a:cubicBezTo>
                  <a:pt x="3799844" y="3842988"/>
                  <a:pt x="3804825" y="3838446"/>
                  <a:pt x="3811020" y="3834303"/>
                </a:cubicBezTo>
                <a:cubicBezTo>
                  <a:pt x="3817215" y="3830159"/>
                  <a:pt x="3824875" y="3828087"/>
                  <a:pt x="3834000" y="3828087"/>
                </a:cubicBezTo>
                <a:cubicBezTo>
                  <a:pt x="3840111" y="3828087"/>
                  <a:pt x="3844778" y="3829405"/>
                  <a:pt x="3848001" y="3832042"/>
                </a:cubicBezTo>
                <a:cubicBezTo>
                  <a:pt x="3851224" y="3834679"/>
                  <a:pt x="3853464" y="3838300"/>
                  <a:pt x="3854720" y="3842904"/>
                </a:cubicBezTo>
                <a:cubicBezTo>
                  <a:pt x="3855975" y="3847509"/>
                  <a:pt x="3856603" y="3852783"/>
                  <a:pt x="3856603" y="3858727"/>
                </a:cubicBezTo>
                <a:lnTo>
                  <a:pt x="3856603" y="3934573"/>
                </a:lnTo>
                <a:lnTo>
                  <a:pt x="3877574" y="3934573"/>
                </a:lnTo>
                <a:lnTo>
                  <a:pt x="3877574" y="3855713"/>
                </a:lnTo>
                <a:cubicBezTo>
                  <a:pt x="3877574" y="3841397"/>
                  <a:pt x="3874518" y="3830284"/>
                  <a:pt x="3868407" y="3822373"/>
                </a:cubicBezTo>
                <a:cubicBezTo>
                  <a:pt x="3862296" y="3814462"/>
                  <a:pt x="3852543" y="3810506"/>
                  <a:pt x="3839149" y="3810506"/>
                </a:cubicBezTo>
                <a:close/>
                <a:moveTo>
                  <a:pt x="2200848" y="3810506"/>
                </a:moveTo>
                <a:cubicBezTo>
                  <a:pt x="2189882" y="3810506"/>
                  <a:pt x="2180883" y="3812704"/>
                  <a:pt x="2173851" y="3817099"/>
                </a:cubicBezTo>
                <a:cubicBezTo>
                  <a:pt x="2166818" y="3821494"/>
                  <a:pt x="2161419" y="3826161"/>
                  <a:pt x="2157651" y="3831100"/>
                </a:cubicBezTo>
                <a:lnTo>
                  <a:pt x="2156898" y="3812264"/>
                </a:lnTo>
                <a:lnTo>
                  <a:pt x="2136806" y="3812264"/>
                </a:lnTo>
                <a:lnTo>
                  <a:pt x="2136806" y="3934573"/>
                </a:lnTo>
                <a:lnTo>
                  <a:pt x="2157777" y="3934573"/>
                </a:lnTo>
                <a:lnTo>
                  <a:pt x="2157777" y="3847927"/>
                </a:lnTo>
                <a:cubicBezTo>
                  <a:pt x="2161544" y="3842988"/>
                  <a:pt x="2166525" y="3838446"/>
                  <a:pt x="2172720" y="3834303"/>
                </a:cubicBezTo>
                <a:cubicBezTo>
                  <a:pt x="2178915" y="3830159"/>
                  <a:pt x="2186575" y="3828087"/>
                  <a:pt x="2195700" y="3828087"/>
                </a:cubicBezTo>
                <a:cubicBezTo>
                  <a:pt x="2201811" y="3828087"/>
                  <a:pt x="2206478" y="3829405"/>
                  <a:pt x="2209701" y="3832042"/>
                </a:cubicBezTo>
                <a:cubicBezTo>
                  <a:pt x="2212924" y="3834679"/>
                  <a:pt x="2215164" y="3838300"/>
                  <a:pt x="2216420" y="3842904"/>
                </a:cubicBezTo>
                <a:cubicBezTo>
                  <a:pt x="2217676" y="3847509"/>
                  <a:pt x="2218303" y="3852783"/>
                  <a:pt x="2218303" y="3858727"/>
                </a:cubicBezTo>
                <a:lnTo>
                  <a:pt x="2218303" y="3934573"/>
                </a:lnTo>
                <a:lnTo>
                  <a:pt x="2239274" y="3934573"/>
                </a:lnTo>
                <a:lnTo>
                  <a:pt x="2239274" y="3855713"/>
                </a:lnTo>
                <a:cubicBezTo>
                  <a:pt x="2239274" y="3841397"/>
                  <a:pt x="2236218" y="3830284"/>
                  <a:pt x="2230107" y="3822373"/>
                </a:cubicBezTo>
                <a:cubicBezTo>
                  <a:pt x="2223996" y="3814462"/>
                  <a:pt x="2214243" y="3810506"/>
                  <a:pt x="2200848" y="3810506"/>
                </a:cubicBezTo>
                <a:close/>
                <a:moveTo>
                  <a:pt x="1838899" y="3810506"/>
                </a:moveTo>
                <a:cubicBezTo>
                  <a:pt x="1827932" y="3810506"/>
                  <a:pt x="1818932" y="3812704"/>
                  <a:pt x="1811901" y="3817099"/>
                </a:cubicBezTo>
                <a:cubicBezTo>
                  <a:pt x="1804868" y="3821494"/>
                  <a:pt x="1799470" y="3826161"/>
                  <a:pt x="1795702" y="3831100"/>
                </a:cubicBezTo>
                <a:lnTo>
                  <a:pt x="1794948" y="3812264"/>
                </a:lnTo>
                <a:lnTo>
                  <a:pt x="1774857" y="3812264"/>
                </a:lnTo>
                <a:lnTo>
                  <a:pt x="1774857" y="3934573"/>
                </a:lnTo>
                <a:lnTo>
                  <a:pt x="1795827" y="3934573"/>
                </a:lnTo>
                <a:lnTo>
                  <a:pt x="1795827" y="3847927"/>
                </a:lnTo>
                <a:cubicBezTo>
                  <a:pt x="1799594" y="3842988"/>
                  <a:pt x="1804575" y="3838446"/>
                  <a:pt x="1810770" y="3834303"/>
                </a:cubicBezTo>
                <a:cubicBezTo>
                  <a:pt x="1816965" y="3830159"/>
                  <a:pt x="1824625" y="3828087"/>
                  <a:pt x="1833751" y="3828087"/>
                </a:cubicBezTo>
                <a:cubicBezTo>
                  <a:pt x="1839862" y="3828087"/>
                  <a:pt x="1844529" y="3829405"/>
                  <a:pt x="1847753" y="3832042"/>
                </a:cubicBezTo>
                <a:cubicBezTo>
                  <a:pt x="1850975" y="3834679"/>
                  <a:pt x="1853214" y="3838300"/>
                  <a:pt x="1854470" y="3842904"/>
                </a:cubicBezTo>
                <a:cubicBezTo>
                  <a:pt x="1855727" y="3847509"/>
                  <a:pt x="1856354" y="3852783"/>
                  <a:pt x="1856354" y="3858727"/>
                </a:cubicBezTo>
                <a:lnTo>
                  <a:pt x="1856354" y="3934573"/>
                </a:lnTo>
                <a:lnTo>
                  <a:pt x="1877324" y="3934573"/>
                </a:lnTo>
                <a:lnTo>
                  <a:pt x="1877324" y="3855713"/>
                </a:lnTo>
                <a:cubicBezTo>
                  <a:pt x="1877324" y="3841397"/>
                  <a:pt x="1874269" y="3830284"/>
                  <a:pt x="1868157" y="3822373"/>
                </a:cubicBezTo>
                <a:cubicBezTo>
                  <a:pt x="1862047" y="3814462"/>
                  <a:pt x="1852293" y="3810506"/>
                  <a:pt x="1838899" y="3810506"/>
                </a:cubicBezTo>
                <a:close/>
                <a:moveTo>
                  <a:pt x="7405605" y="3810130"/>
                </a:moveTo>
                <a:cubicBezTo>
                  <a:pt x="7395810" y="3810130"/>
                  <a:pt x="7387124" y="3811553"/>
                  <a:pt x="7379548" y="3814399"/>
                </a:cubicBezTo>
                <a:cubicBezTo>
                  <a:pt x="7371972" y="3817245"/>
                  <a:pt x="7366028" y="3821766"/>
                  <a:pt x="7361717" y="3827961"/>
                </a:cubicBezTo>
                <a:cubicBezTo>
                  <a:pt x="7357405" y="3834156"/>
                  <a:pt x="7355250" y="3842276"/>
                  <a:pt x="7355250" y="3852322"/>
                </a:cubicBezTo>
                <a:lnTo>
                  <a:pt x="7375593" y="3852322"/>
                </a:lnTo>
                <a:cubicBezTo>
                  <a:pt x="7375593" y="3843114"/>
                  <a:pt x="7378481" y="3836374"/>
                  <a:pt x="7384257" y="3832105"/>
                </a:cubicBezTo>
                <a:cubicBezTo>
                  <a:pt x="7390034" y="3827835"/>
                  <a:pt x="7397149" y="3825701"/>
                  <a:pt x="7405605" y="3825701"/>
                </a:cubicBezTo>
                <a:cubicBezTo>
                  <a:pt x="7413558" y="3825701"/>
                  <a:pt x="7420129" y="3827647"/>
                  <a:pt x="7425320" y="3831540"/>
                </a:cubicBezTo>
                <a:cubicBezTo>
                  <a:pt x="7430510" y="3835433"/>
                  <a:pt x="7433105" y="3842611"/>
                  <a:pt x="7433105" y="3853076"/>
                </a:cubicBezTo>
                <a:lnTo>
                  <a:pt x="7433105" y="3861615"/>
                </a:lnTo>
                <a:cubicBezTo>
                  <a:pt x="7416278" y="3861782"/>
                  <a:pt x="7401586" y="3862891"/>
                  <a:pt x="7389029" y="3864942"/>
                </a:cubicBezTo>
                <a:cubicBezTo>
                  <a:pt x="7376472" y="3866994"/>
                  <a:pt x="7366761" y="3870865"/>
                  <a:pt x="7359896" y="3876558"/>
                </a:cubicBezTo>
                <a:cubicBezTo>
                  <a:pt x="7353031" y="3882251"/>
                  <a:pt x="7349599" y="3890580"/>
                  <a:pt x="7349599" y="3901547"/>
                </a:cubicBezTo>
                <a:cubicBezTo>
                  <a:pt x="7349599" y="3909249"/>
                  <a:pt x="7351336" y="3915716"/>
                  <a:pt x="7354810" y="3920948"/>
                </a:cubicBezTo>
                <a:cubicBezTo>
                  <a:pt x="7358284" y="3926181"/>
                  <a:pt x="7362931" y="3930136"/>
                  <a:pt x="7368749" y="3932815"/>
                </a:cubicBezTo>
                <a:cubicBezTo>
                  <a:pt x="7374567" y="3935494"/>
                  <a:pt x="7380992" y="3936833"/>
                  <a:pt x="7388024" y="3936833"/>
                </a:cubicBezTo>
                <a:cubicBezTo>
                  <a:pt x="7397903" y="3936833"/>
                  <a:pt x="7406547" y="3934929"/>
                  <a:pt x="7413955" y="3931120"/>
                </a:cubicBezTo>
                <a:cubicBezTo>
                  <a:pt x="7421364" y="3927311"/>
                  <a:pt x="7427873" y="3922267"/>
                  <a:pt x="7433482" y="3915988"/>
                </a:cubicBezTo>
                <a:lnTo>
                  <a:pt x="7434361" y="3934573"/>
                </a:lnTo>
                <a:lnTo>
                  <a:pt x="7453951" y="3934573"/>
                </a:lnTo>
                <a:lnTo>
                  <a:pt x="7453951" y="3852825"/>
                </a:lnTo>
                <a:cubicBezTo>
                  <a:pt x="7453951" y="3844034"/>
                  <a:pt x="7452611" y="3836856"/>
                  <a:pt x="7449932" y="3831289"/>
                </a:cubicBezTo>
                <a:cubicBezTo>
                  <a:pt x="7447253" y="3825722"/>
                  <a:pt x="7443633" y="3821389"/>
                  <a:pt x="7439070" y="3818292"/>
                </a:cubicBezTo>
                <a:cubicBezTo>
                  <a:pt x="7434508" y="3815194"/>
                  <a:pt x="7429359" y="3813060"/>
                  <a:pt x="7423625" y="3811888"/>
                </a:cubicBezTo>
                <a:cubicBezTo>
                  <a:pt x="7417890" y="3810716"/>
                  <a:pt x="7411883" y="3810130"/>
                  <a:pt x="7405605" y="3810130"/>
                </a:cubicBezTo>
                <a:close/>
                <a:moveTo>
                  <a:pt x="7272883" y="3810130"/>
                </a:moveTo>
                <a:cubicBezTo>
                  <a:pt x="7261581" y="3810130"/>
                  <a:pt x="7251682" y="3812495"/>
                  <a:pt x="7243184" y="3817224"/>
                </a:cubicBezTo>
                <a:cubicBezTo>
                  <a:pt x="7234687" y="3821954"/>
                  <a:pt x="7228074" y="3829028"/>
                  <a:pt x="7223344" y="3838446"/>
                </a:cubicBezTo>
                <a:cubicBezTo>
                  <a:pt x="7218614" y="3847864"/>
                  <a:pt x="7216249" y="3859606"/>
                  <a:pt x="7216249" y="3873670"/>
                </a:cubicBezTo>
                <a:cubicBezTo>
                  <a:pt x="7216249" y="3887734"/>
                  <a:pt x="7218656" y="3899433"/>
                  <a:pt x="7223469" y="3908768"/>
                </a:cubicBezTo>
                <a:cubicBezTo>
                  <a:pt x="7228283" y="3918102"/>
                  <a:pt x="7234959" y="3925092"/>
                  <a:pt x="7243498" y="3929739"/>
                </a:cubicBezTo>
                <a:cubicBezTo>
                  <a:pt x="7252037" y="3934385"/>
                  <a:pt x="7261832" y="3936708"/>
                  <a:pt x="7272883" y="3936708"/>
                </a:cubicBezTo>
                <a:cubicBezTo>
                  <a:pt x="7282510" y="3936708"/>
                  <a:pt x="7291195" y="3935075"/>
                  <a:pt x="7298939" y="3931811"/>
                </a:cubicBezTo>
                <a:cubicBezTo>
                  <a:pt x="7306683" y="3928546"/>
                  <a:pt x="7312836" y="3923627"/>
                  <a:pt x="7317398" y="3917056"/>
                </a:cubicBezTo>
                <a:cubicBezTo>
                  <a:pt x="7321961" y="3910484"/>
                  <a:pt x="7324368" y="3902259"/>
                  <a:pt x="7324619" y="3892380"/>
                </a:cubicBezTo>
                <a:lnTo>
                  <a:pt x="7303899" y="3892380"/>
                </a:lnTo>
                <a:cubicBezTo>
                  <a:pt x="7303648" y="3901338"/>
                  <a:pt x="7300718" y="3908140"/>
                  <a:pt x="7295109" y="3912786"/>
                </a:cubicBezTo>
                <a:cubicBezTo>
                  <a:pt x="7289500" y="3917432"/>
                  <a:pt x="7282217" y="3919755"/>
                  <a:pt x="7273259" y="3919755"/>
                </a:cubicBezTo>
                <a:cubicBezTo>
                  <a:pt x="7265390" y="3919755"/>
                  <a:pt x="7258818" y="3917935"/>
                  <a:pt x="7253544" y="3914293"/>
                </a:cubicBezTo>
                <a:cubicBezTo>
                  <a:pt x="7248270" y="3910651"/>
                  <a:pt x="7244335" y="3905419"/>
                  <a:pt x="7241740" y="3898596"/>
                </a:cubicBezTo>
                <a:cubicBezTo>
                  <a:pt x="7239145" y="3891773"/>
                  <a:pt x="7237848" y="3883465"/>
                  <a:pt x="7237848" y="3873670"/>
                </a:cubicBezTo>
                <a:cubicBezTo>
                  <a:pt x="7237848" y="3858936"/>
                  <a:pt x="7240778" y="3847488"/>
                  <a:pt x="7246638" y="3839325"/>
                </a:cubicBezTo>
                <a:cubicBezTo>
                  <a:pt x="7252498" y="3831163"/>
                  <a:pt x="7261372" y="3827082"/>
                  <a:pt x="7273259" y="3827082"/>
                </a:cubicBezTo>
                <a:cubicBezTo>
                  <a:pt x="7282217" y="3827082"/>
                  <a:pt x="7289291" y="3829342"/>
                  <a:pt x="7294481" y="3833863"/>
                </a:cubicBezTo>
                <a:cubicBezTo>
                  <a:pt x="7299672" y="3838384"/>
                  <a:pt x="7302518" y="3844579"/>
                  <a:pt x="7303020" y="3852448"/>
                </a:cubicBezTo>
                <a:lnTo>
                  <a:pt x="7323740" y="3852448"/>
                </a:lnTo>
                <a:cubicBezTo>
                  <a:pt x="7323489" y="3842904"/>
                  <a:pt x="7321103" y="3835014"/>
                  <a:pt x="7316582" y="3828777"/>
                </a:cubicBezTo>
                <a:cubicBezTo>
                  <a:pt x="7312062" y="3822540"/>
                  <a:pt x="7306013" y="3817873"/>
                  <a:pt x="7298437" y="3814776"/>
                </a:cubicBezTo>
                <a:cubicBezTo>
                  <a:pt x="7290861" y="3811678"/>
                  <a:pt x="7282342" y="3810130"/>
                  <a:pt x="7272883" y="3810130"/>
                </a:cubicBezTo>
                <a:close/>
                <a:moveTo>
                  <a:pt x="7018363" y="3810130"/>
                </a:moveTo>
                <a:cubicBezTo>
                  <a:pt x="7009238" y="3810130"/>
                  <a:pt x="7001222" y="3812181"/>
                  <a:pt x="6994316" y="3816283"/>
                </a:cubicBezTo>
                <a:cubicBezTo>
                  <a:pt x="6987409" y="3820385"/>
                  <a:pt x="6981779" y="3825701"/>
                  <a:pt x="6977426" y="3832231"/>
                </a:cubicBezTo>
                <a:lnTo>
                  <a:pt x="6976798" y="3812264"/>
                </a:lnTo>
                <a:lnTo>
                  <a:pt x="6956455" y="3812264"/>
                </a:lnTo>
                <a:lnTo>
                  <a:pt x="6956455" y="3979529"/>
                </a:lnTo>
                <a:lnTo>
                  <a:pt x="6977301" y="3979529"/>
                </a:lnTo>
                <a:lnTo>
                  <a:pt x="6977301" y="3917370"/>
                </a:lnTo>
                <a:cubicBezTo>
                  <a:pt x="6981235" y="3923397"/>
                  <a:pt x="6986468" y="3928148"/>
                  <a:pt x="6992997" y="3931622"/>
                </a:cubicBezTo>
                <a:cubicBezTo>
                  <a:pt x="6999527" y="3935096"/>
                  <a:pt x="7007145" y="3936833"/>
                  <a:pt x="7015852" y="3936833"/>
                </a:cubicBezTo>
                <a:cubicBezTo>
                  <a:pt x="7026233" y="3936833"/>
                  <a:pt x="7035274" y="3934427"/>
                  <a:pt x="7042976" y="3929613"/>
                </a:cubicBezTo>
                <a:cubicBezTo>
                  <a:pt x="7050678" y="3924799"/>
                  <a:pt x="7056642" y="3917683"/>
                  <a:pt x="7060870" y="3908265"/>
                </a:cubicBezTo>
                <a:cubicBezTo>
                  <a:pt x="7065098" y="3898847"/>
                  <a:pt x="7067211" y="3887232"/>
                  <a:pt x="7067211" y="3873419"/>
                </a:cubicBezTo>
                <a:cubicBezTo>
                  <a:pt x="7067211" y="3859438"/>
                  <a:pt x="7065223" y="3847760"/>
                  <a:pt x="7061247" y="3838384"/>
                </a:cubicBezTo>
                <a:cubicBezTo>
                  <a:pt x="7057270" y="3829007"/>
                  <a:pt x="7051640" y="3821954"/>
                  <a:pt x="7044357" y="3817224"/>
                </a:cubicBezTo>
                <a:cubicBezTo>
                  <a:pt x="7037074" y="3812495"/>
                  <a:pt x="7028409" y="3810130"/>
                  <a:pt x="7018363" y="3810130"/>
                </a:cubicBezTo>
                <a:close/>
                <a:moveTo>
                  <a:pt x="6871451" y="3810130"/>
                </a:moveTo>
                <a:cubicBezTo>
                  <a:pt x="6858894" y="3810130"/>
                  <a:pt x="6848534" y="3812808"/>
                  <a:pt x="6840372" y="3818166"/>
                </a:cubicBezTo>
                <a:cubicBezTo>
                  <a:pt x="6832209" y="3823524"/>
                  <a:pt x="6826140" y="3830954"/>
                  <a:pt x="6822164" y="3840456"/>
                </a:cubicBezTo>
                <a:cubicBezTo>
                  <a:pt x="6818187" y="3849957"/>
                  <a:pt x="6816199" y="3860945"/>
                  <a:pt x="6816199" y="3873419"/>
                </a:cubicBezTo>
                <a:cubicBezTo>
                  <a:pt x="6816199" y="3885390"/>
                  <a:pt x="6818250" y="3896168"/>
                  <a:pt x="6822352" y="3905754"/>
                </a:cubicBezTo>
                <a:cubicBezTo>
                  <a:pt x="6826454" y="3915339"/>
                  <a:pt x="6832754" y="3922916"/>
                  <a:pt x="6841251" y="3928483"/>
                </a:cubicBezTo>
                <a:cubicBezTo>
                  <a:pt x="6849748" y="3934050"/>
                  <a:pt x="6860652" y="3936833"/>
                  <a:pt x="6873963" y="3936833"/>
                </a:cubicBezTo>
                <a:cubicBezTo>
                  <a:pt x="6884260" y="3936833"/>
                  <a:pt x="6893176" y="3935138"/>
                  <a:pt x="6900710" y="3931748"/>
                </a:cubicBezTo>
                <a:cubicBezTo>
                  <a:pt x="6908244" y="3928357"/>
                  <a:pt x="6914104" y="3923544"/>
                  <a:pt x="6918290" y="3917307"/>
                </a:cubicBezTo>
                <a:cubicBezTo>
                  <a:pt x="6922476" y="3911070"/>
                  <a:pt x="6924695" y="3903640"/>
                  <a:pt x="6924946" y="3895017"/>
                </a:cubicBezTo>
                <a:lnTo>
                  <a:pt x="6904226" y="3895017"/>
                </a:lnTo>
                <a:cubicBezTo>
                  <a:pt x="6903975" y="3903305"/>
                  <a:pt x="6901212" y="3909647"/>
                  <a:pt x="6895938" y="3914042"/>
                </a:cubicBezTo>
                <a:cubicBezTo>
                  <a:pt x="6890664" y="3918437"/>
                  <a:pt x="6883339" y="3920634"/>
                  <a:pt x="6873963" y="3920634"/>
                </a:cubicBezTo>
                <a:cubicBezTo>
                  <a:pt x="6865173" y="3920634"/>
                  <a:pt x="6858099" y="3918625"/>
                  <a:pt x="6852741" y="3914607"/>
                </a:cubicBezTo>
                <a:cubicBezTo>
                  <a:pt x="6847383" y="3910589"/>
                  <a:pt x="6843469" y="3905252"/>
                  <a:pt x="6841000" y="3898596"/>
                </a:cubicBezTo>
                <a:cubicBezTo>
                  <a:pt x="6838530" y="3891941"/>
                  <a:pt x="6837253" y="3884637"/>
                  <a:pt x="6837170" y="3876684"/>
                </a:cubicBezTo>
                <a:lnTo>
                  <a:pt x="6924318" y="3876684"/>
                </a:lnTo>
                <a:cubicBezTo>
                  <a:pt x="6924485" y="3875930"/>
                  <a:pt x="6924611" y="3874695"/>
                  <a:pt x="6924695" y="3872979"/>
                </a:cubicBezTo>
                <a:cubicBezTo>
                  <a:pt x="6924778" y="3871263"/>
                  <a:pt x="6924820" y="3869777"/>
                  <a:pt x="6924820" y="3868521"/>
                </a:cubicBezTo>
                <a:cubicBezTo>
                  <a:pt x="6924820" y="3849685"/>
                  <a:pt x="6920090" y="3835244"/>
                  <a:pt x="6910630" y="3825198"/>
                </a:cubicBezTo>
                <a:cubicBezTo>
                  <a:pt x="6901170" y="3815153"/>
                  <a:pt x="6888111" y="3810130"/>
                  <a:pt x="6871451" y="3810130"/>
                </a:cubicBezTo>
                <a:close/>
                <a:moveTo>
                  <a:pt x="6604751" y="3810130"/>
                </a:moveTo>
                <a:cubicBezTo>
                  <a:pt x="6592194" y="3810130"/>
                  <a:pt x="6581834" y="3812808"/>
                  <a:pt x="6573672" y="3818166"/>
                </a:cubicBezTo>
                <a:cubicBezTo>
                  <a:pt x="6565509" y="3823524"/>
                  <a:pt x="6559440" y="3830954"/>
                  <a:pt x="6555464" y="3840456"/>
                </a:cubicBezTo>
                <a:cubicBezTo>
                  <a:pt x="6551487" y="3849957"/>
                  <a:pt x="6549499" y="3860945"/>
                  <a:pt x="6549499" y="3873419"/>
                </a:cubicBezTo>
                <a:cubicBezTo>
                  <a:pt x="6549499" y="3885390"/>
                  <a:pt x="6551550" y="3896168"/>
                  <a:pt x="6555652" y="3905754"/>
                </a:cubicBezTo>
                <a:cubicBezTo>
                  <a:pt x="6559754" y="3915339"/>
                  <a:pt x="6566054" y="3922916"/>
                  <a:pt x="6574551" y="3928483"/>
                </a:cubicBezTo>
                <a:cubicBezTo>
                  <a:pt x="6583048" y="3934050"/>
                  <a:pt x="6593952" y="3936833"/>
                  <a:pt x="6607263" y="3936833"/>
                </a:cubicBezTo>
                <a:cubicBezTo>
                  <a:pt x="6617560" y="3936833"/>
                  <a:pt x="6626476" y="3935138"/>
                  <a:pt x="6634010" y="3931748"/>
                </a:cubicBezTo>
                <a:cubicBezTo>
                  <a:pt x="6641544" y="3928357"/>
                  <a:pt x="6647404" y="3923544"/>
                  <a:pt x="6651590" y="3917307"/>
                </a:cubicBezTo>
                <a:cubicBezTo>
                  <a:pt x="6655776" y="3911070"/>
                  <a:pt x="6657995" y="3903640"/>
                  <a:pt x="6658246" y="3895017"/>
                </a:cubicBezTo>
                <a:lnTo>
                  <a:pt x="6637526" y="3895017"/>
                </a:lnTo>
                <a:cubicBezTo>
                  <a:pt x="6637275" y="3903305"/>
                  <a:pt x="6634512" y="3909647"/>
                  <a:pt x="6629238" y="3914042"/>
                </a:cubicBezTo>
                <a:cubicBezTo>
                  <a:pt x="6623964" y="3918437"/>
                  <a:pt x="6616639" y="3920634"/>
                  <a:pt x="6607263" y="3920634"/>
                </a:cubicBezTo>
                <a:cubicBezTo>
                  <a:pt x="6598473" y="3920634"/>
                  <a:pt x="6591399" y="3918625"/>
                  <a:pt x="6586041" y="3914607"/>
                </a:cubicBezTo>
                <a:cubicBezTo>
                  <a:pt x="6580683" y="3910589"/>
                  <a:pt x="6576769" y="3905252"/>
                  <a:pt x="6574300" y="3898596"/>
                </a:cubicBezTo>
                <a:cubicBezTo>
                  <a:pt x="6571830" y="3891941"/>
                  <a:pt x="6570553" y="3884637"/>
                  <a:pt x="6570470" y="3876684"/>
                </a:cubicBezTo>
                <a:lnTo>
                  <a:pt x="6657618" y="3876684"/>
                </a:lnTo>
                <a:cubicBezTo>
                  <a:pt x="6657785" y="3875930"/>
                  <a:pt x="6657911" y="3874695"/>
                  <a:pt x="6657995" y="3872979"/>
                </a:cubicBezTo>
                <a:cubicBezTo>
                  <a:pt x="6658078" y="3871263"/>
                  <a:pt x="6658120" y="3869777"/>
                  <a:pt x="6658120" y="3868521"/>
                </a:cubicBezTo>
                <a:cubicBezTo>
                  <a:pt x="6658120" y="3849685"/>
                  <a:pt x="6653390" y="3835244"/>
                  <a:pt x="6643930" y="3825198"/>
                </a:cubicBezTo>
                <a:cubicBezTo>
                  <a:pt x="6634470" y="3815153"/>
                  <a:pt x="6621411" y="3810130"/>
                  <a:pt x="6604751" y="3810130"/>
                </a:cubicBezTo>
                <a:close/>
                <a:moveTo>
                  <a:pt x="5404602" y="3810130"/>
                </a:moveTo>
                <a:cubicBezTo>
                  <a:pt x="5392044" y="3810130"/>
                  <a:pt x="5381684" y="3812808"/>
                  <a:pt x="5373522" y="3818166"/>
                </a:cubicBezTo>
                <a:cubicBezTo>
                  <a:pt x="5365360" y="3823524"/>
                  <a:pt x="5359290" y="3830954"/>
                  <a:pt x="5355314" y="3840456"/>
                </a:cubicBezTo>
                <a:cubicBezTo>
                  <a:pt x="5351338" y="3849957"/>
                  <a:pt x="5349349" y="3860945"/>
                  <a:pt x="5349349" y="3873419"/>
                </a:cubicBezTo>
                <a:cubicBezTo>
                  <a:pt x="5349349" y="3885390"/>
                  <a:pt x="5351400" y="3896168"/>
                  <a:pt x="5355502" y="3905754"/>
                </a:cubicBezTo>
                <a:cubicBezTo>
                  <a:pt x="5359604" y="3915339"/>
                  <a:pt x="5365904" y="3922916"/>
                  <a:pt x="5374401" y="3928483"/>
                </a:cubicBezTo>
                <a:cubicBezTo>
                  <a:pt x="5382898" y="3934050"/>
                  <a:pt x="5393802" y="3936833"/>
                  <a:pt x="5407114" y="3936833"/>
                </a:cubicBezTo>
                <a:cubicBezTo>
                  <a:pt x="5417410" y="3936833"/>
                  <a:pt x="5426326" y="3935138"/>
                  <a:pt x="5433860" y="3931748"/>
                </a:cubicBezTo>
                <a:cubicBezTo>
                  <a:pt x="5441395" y="3928357"/>
                  <a:pt x="5447255" y="3923544"/>
                  <a:pt x="5451441" y="3917307"/>
                </a:cubicBezTo>
                <a:cubicBezTo>
                  <a:pt x="5455627" y="3911070"/>
                  <a:pt x="5457845" y="3903640"/>
                  <a:pt x="5458096" y="3895017"/>
                </a:cubicBezTo>
                <a:lnTo>
                  <a:pt x="5437376" y="3895017"/>
                </a:lnTo>
                <a:cubicBezTo>
                  <a:pt x="5437125" y="3903305"/>
                  <a:pt x="5434363" y="3909647"/>
                  <a:pt x="5429088" y="3914042"/>
                </a:cubicBezTo>
                <a:cubicBezTo>
                  <a:pt x="5423814" y="3918437"/>
                  <a:pt x="5416489" y="3920634"/>
                  <a:pt x="5407114" y="3920634"/>
                </a:cubicBezTo>
                <a:cubicBezTo>
                  <a:pt x="5398323" y="3920634"/>
                  <a:pt x="5391249" y="3918625"/>
                  <a:pt x="5385891" y="3914607"/>
                </a:cubicBezTo>
                <a:cubicBezTo>
                  <a:pt x="5380534" y="3910589"/>
                  <a:pt x="5376620" y="3905252"/>
                  <a:pt x="5374150" y="3898596"/>
                </a:cubicBezTo>
                <a:cubicBezTo>
                  <a:pt x="5371681" y="3891941"/>
                  <a:pt x="5370404" y="3884637"/>
                  <a:pt x="5370320" y="3876684"/>
                </a:cubicBezTo>
                <a:lnTo>
                  <a:pt x="5457468" y="3876684"/>
                </a:lnTo>
                <a:cubicBezTo>
                  <a:pt x="5457636" y="3875930"/>
                  <a:pt x="5457761" y="3874695"/>
                  <a:pt x="5457845" y="3872979"/>
                </a:cubicBezTo>
                <a:cubicBezTo>
                  <a:pt x="5457929" y="3871263"/>
                  <a:pt x="5457971" y="3869777"/>
                  <a:pt x="5457971" y="3868521"/>
                </a:cubicBezTo>
                <a:cubicBezTo>
                  <a:pt x="5457971" y="3849685"/>
                  <a:pt x="5453240" y="3835244"/>
                  <a:pt x="5443781" y="3825198"/>
                </a:cubicBezTo>
                <a:cubicBezTo>
                  <a:pt x="5434321" y="3815153"/>
                  <a:pt x="5421261" y="3810130"/>
                  <a:pt x="5404602" y="3810130"/>
                </a:cubicBezTo>
                <a:close/>
                <a:moveTo>
                  <a:pt x="4920208" y="3810130"/>
                </a:moveTo>
                <a:cubicBezTo>
                  <a:pt x="4908906" y="3810130"/>
                  <a:pt x="4899007" y="3812495"/>
                  <a:pt x="4890510" y="3817224"/>
                </a:cubicBezTo>
                <a:cubicBezTo>
                  <a:pt x="4882012" y="3821954"/>
                  <a:pt x="4875399" y="3829028"/>
                  <a:pt x="4870670" y="3838446"/>
                </a:cubicBezTo>
                <a:cubicBezTo>
                  <a:pt x="4865939" y="3847864"/>
                  <a:pt x="4863574" y="3859606"/>
                  <a:pt x="4863574" y="3873670"/>
                </a:cubicBezTo>
                <a:cubicBezTo>
                  <a:pt x="4863574" y="3887734"/>
                  <a:pt x="4865981" y="3899433"/>
                  <a:pt x="4870795" y="3908768"/>
                </a:cubicBezTo>
                <a:cubicBezTo>
                  <a:pt x="4875608" y="3918102"/>
                  <a:pt x="4882284" y="3925092"/>
                  <a:pt x="4890823" y="3929739"/>
                </a:cubicBezTo>
                <a:cubicBezTo>
                  <a:pt x="4899363" y="3934385"/>
                  <a:pt x="4909157" y="3936708"/>
                  <a:pt x="4920208" y="3936708"/>
                </a:cubicBezTo>
                <a:cubicBezTo>
                  <a:pt x="4929835" y="3936708"/>
                  <a:pt x="4938521" y="3935075"/>
                  <a:pt x="4946264" y="3931811"/>
                </a:cubicBezTo>
                <a:cubicBezTo>
                  <a:pt x="4954008" y="3928546"/>
                  <a:pt x="4960162" y="3923627"/>
                  <a:pt x="4964724" y="3917056"/>
                </a:cubicBezTo>
                <a:cubicBezTo>
                  <a:pt x="4969287" y="3910484"/>
                  <a:pt x="4971694" y="3902259"/>
                  <a:pt x="4971944" y="3892380"/>
                </a:cubicBezTo>
                <a:lnTo>
                  <a:pt x="4951224" y="3892380"/>
                </a:lnTo>
                <a:cubicBezTo>
                  <a:pt x="4950973" y="3901338"/>
                  <a:pt x="4948043" y="3908140"/>
                  <a:pt x="4942434" y="3912786"/>
                </a:cubicBezTo>
                <a:cubicBezTo>
                  <a:pt x="4936825" y="3917432"/>
                  <a:pt x="4929542" y="3919755"/>
                  <a:pt x="4920584" y="3919755"/>
                </a:cubicBezTo>
                <a:cubicBezTo>
                  <a:pt x="4912715" y="3919755"/>
                  <a:pt x="4906143" y="3917935"/>
                  <a:pt x="4900869" y="3914293"/>
                </a:cubicBezTo>
                <a:cubicBezTo>
                  <a:pt x="4895596" y="3910651"/>
                  <a:pt x="4891661" y="3905419"/>
                  <a:pt x="4889065" y="3898596"/>
                </a:cubicBezTo>
                <a:cubicBezTo>
                  <a:pt x="4886471" y="3891773"/>
                  <a:pt x="4885173" y="3883465"/>
                  <a:pt x="4885173" y="3873670"/>
                </a:cubicBezTo>
                <a:cubicBezTo>
                  <a:pt x="4885173" y="3858936"/>
                  <a:pt x="4888103" y="3847488"/>
                  <a:pt x="4893964" y="3839325"/>
                </a:cubicBezTo>
                <a:cubicBezTo>
                  <a:pt x="4899823" y="3831163"/>
                  <a:pt x="4908697" y="3827082"/>
                  <a:pt x="4920584" y="3827082"/>
                </a:cubicBezTo>
                <a:cubicBezTo>
                  <a:pt x="4929542" y="3827082"/>
                  <a:pt x="4936616" y="3829342"/>
                  <a:pt x="4941806" y="3833863"/>
                </a:cubicBezTo>
                <a:cubicBezTo>
                  <a:pt x="4946997" y="3838384"/>
                  <a:pt x="4949843" y="3844579"/>
                  <a:pt x="4950345" y="3852448"/>
                </a:cubicBezTo>
                <a:lnTo>
                  <a:pt x="4971065" y="3852448"/>
                </a:lnTo>
                <a:cubicBezTo>
                  <a:pt x="4970814" y="3842904"/>
                  <a:pt x="4968428" y="3835014"/>
                  <a:pt x="4963907" y="3828777"/>
                </a:cubicBezTo>
                <a:cubicBezTo>
                  <a:pt x="4959387" y="3822540"/>
                  <a:pt x="4953338" y="3817873"/>
                  <a:pt x="4945763" y="3814776"/>
                </a:cubicBezTo>
                <a:cubicBezTo>
                  <a:pt x="4938186" y="3811678"/>
                  <a:pt x="4929668" y="3810130"/>
                  <a:pt x="4920208" y="3810130"/>
                </a:cubicBezTo>
                <a:close/>
                <a:moveTo>
                  <a:pt x="4337801" y="3810130"/>
                </a:moveTo>
                <a:cubicBezTo>
                  <a:pt x="4325244" y="3810130"/>
                  <a:pt x="4314884" y="3812808"/>
                  <a:pt x="4306722" y="3818166"/>
                </a:cubicBezTo>
                <a:cubicBezTo>
                  <a:pt x="4298560" y="3823524"/>
                  <a:pt x="4292491" y="3830954"/>
                  <a:pt x="4288514" y="3840456"/>
                </a:cubicBezTo>
                <a:cubicBezTo>
                  <a:pt x="4284537" y="3849957"/>
                  <a:pt x="4282549" y="3860945"/>
                  <a:pt x="4282549" y="3873419"/>
                </a:cubicBezTo>
                <a:cubicBezTo>
                  <a:pt x="4282549" y="3885390"/>
                  <a:pt x="4284600" y="3896168"/>
                  <a:pt x="4288702" y="3905754"/>
                </a:cubicBezTo>
                <a:cubicBezTo>
                  <a:pt x="4292804" y="3915339"/>
                  <a:pt x="4299104" y="3922916"/>
                  <a:pt x="4307601" y="3928483"/>
                </a:cubicBezTo>
                <a:cubicBezTo>
                  <a:pt x="4316098" y="3934050"/>
                  <a:pt x="4327002" y="3936833"/>
                  <a:pt x="4340313" y="3936833"/>
                </a:cubicBezTo>
                <a:cubicBezTo>
                  <a:pt x="4350610" y="3936833"/>
                  <a:pt x="4359526" y="3935138"/>
                  <a:pt x="4367060" y="3931748"/>
                </a:cubicBezTo>
                <a:cubicBezTo>
                  <a:pt x="4374595" y="3928357"/>
                  <a:pt x="4380455" y="3923544"/>
                  <a:pt x="4384641" y="3917307"/>
                </a:cubicBezTo>
                <a:cubicBezTo>
                  <a:pt x="4388826" y="3911070"/>
                  <a:pt x="4391045" y="3903640"/>
                  <a:pt x="4391296" y="3895017"/>
                </a:cubicBezTo>
                <a:lnTo>
                  <a:pt x="4370576" y="3895017"/>
                </a:lnTo>
                <a:cubicBezTo>
                  <a:pt x="4370325" y="3903305"/>
                  <a:pt x="4367563" y="3909647"/>
                  <a:pt x="4362288" y="3914042"/>
                </a:cubicBezTo>
                <a:cubicBezTo>
                  <a:pt x="4357014" y="3918437"/>
                  <a:pt x="4349690" y="3920634"/>
                  <a:pt x="4340313" y="3920634"/>
                </a:cubicBezTo>
                <a:cubicBezTo>
                  <a:pt x="4331523" y="3920634"/>
                  <a:pt x="4324449" y="3918625"/>
                  <a:pt x="4319091" y="3914607"/>
                </a:cubicBezTo>
                <a:cubicBezTo>
                  <a:pt x="4313733" y="3910589"/>
                  <a:pt x="4309819" y="3905252"/>
                  <a:pt x="4307350" y="3898596"/>
                </a:cubicBezTo>
                <a:cubicBezTo>
                  <a:pt x="4304880" y="3891941"/>
                  <a:pt x="4303604" y="3884637"/>
                  <a:pt x="4303520" y="3876684"/>
                </a:cubicBezTo>
                <a:lnTo>
                  <a:pt x="4390668" y="3876684"/>
                </a:lnTo>
                <a:cubicBezTo>
                  <a:pt x="4390835" y="3875930"/>
                  <a:pt x="4390962" y="3874695"/>
                  <a:pt x="4391045" y="3872979"/>
                </a:cubicBezTo>
                <a:cubicBezTo>
                  <a:pt x="4391128" y="3871263"/>
                  <a:pt x="4391170" y="3869777"/>
                  <a:pt x="4391170" y="3868521"/>
                </a:cubicBezTo>
                <a:cubicBezTo>
                  <a:pt x="4391170" y="3849685"/>
                  <a:pt x="4386440" y="3835244"/>
                  <a:pt x="4376980" y="3825198"/>
                </a:cubicBezTo>
                <a:cubicBezTo>
                  <a:pt x="4367521" y="3815153"/>
                  <a:pt x="4354461" y="3810130"/>
                  <a:pt x="4337801" y="3810130"/>
                </a:cubicBezTo>
                <a:close/>
                <a:moveTo>
                  <a:pt x="3967080" y="3810130"/>
                </a:moveTo>
                <a:cubicBezTo>
                  <a:pt x="3957285" y="3810130"/>
                  <a:pt x="3948600" y="3811553"/>
                  <a:pt x="3941024" y="3814399"/>
                </a:cubicBezTo>
                <a:cubicBezTo>
                  <a:pt x="3933448" y="3817245"/>
                  <a:pt x="3927503" y="3821766"/>
                  <a:pt x="3923192" y="3827961"/>
                </a:cubicBezTo>
                <a:cubicBezTo>
                  <a:pt x="3918881" y="3834156"/>
                  <a:pt x="3916726" y="3842276"/>
                  <a:pt x="3916726" y="3852322"/>
                </a:cubicBezTo>
                <a:lnTo>
                  <a:pt x="3937068" y="3852322"/>
                </a:lnTo>
                <a:cubicBezTo>
                  <a:pt x="3937068" y="3843114"/>
                  <a:pt x="3939956" y="3836374"/>
                  <a:pt x="3945733" y="3832105"/>
                </a:cubicBezTo>
                <a:cubicBezTo>
                  <a:pt x="3951509" y="3827835"/>
                  <a:pt x="3958625" y="3825701"/>
                  <a:pt x="3967080" y="3825701"/>
                </a:cubicBezTo>
                <a:cubicBezTo>
                  <a:pt x="3975033" y="3825701"/>
                  <a:pt x="3981605" y="3827647"/>
                  <a:pt x="3986795" y="3831540"/>
                </a:cubicBezTo>
                <a:cubicBezTo>
                  <a:pt x="3991986" y="3835433"/>
                  <a:pt x="3994581" y="3842611"/>
                  <a:pt x="3994581" y="3853076"/>
                </a:cubicBezTo>
                <a:lnTo>
                  <a:pt x="3994581" y="3861615"/>
                </a:lnTo>
                <a:cubicBezTo>
                  <a:pt x="3977754" y="3861782"/>
                  <a:pt x="3963062" y="3862891"/>
                  <a:pt x="3950504" y="3864942"/>
                </a:cubicBezTo>
                <a:cubicBezTo>
                  <a:pt x="3937947" y="3866994"/>
                  <a:pt x="3928236" y="3870865"/>
                  <a:pt x="3921372" y="3876558"/>
                </a:cubicBezTo>
                <a:cubicBezTo>
                  <a:pt x="3914507" y="3882251"/>
                  <a:pt x="3911074" y="3890580"/>
                  <a:pt x="3911074" y="3901547"/>
                </a:cubicBezTo>
                <a:cubicBezTo>
                  <a:pt x="3911074" y="3909249"/>
                  <a:pt x="3912811" y="3915716"/>
                  <a:pt x="3916286" y="3920948"/>
                </a:cubicBezTo>
                <a:cubicBezTo>
                  <a:pt x="3919760" y="3926181"/>
                  <a:pt x="3924406" y="3930136"/>
                  <a:pt x="3930224" y="3932815"/>
                </a:cubicBezTo>
                <a:cubicBezTo>
                  <a:pt x="3936042" y="3935494"/>
                  <a:pt x="3942468" y="3936833"/>
                  <a:pt x="3949500" y="3936833"/>
                </a:cubicBezTo>
                <a:cubicBezTo>
                  <a:pt x="3959379" y="3936833"/>
                  <a:pt x="3968022" y="3934929"/>
                  <a:pt x="3975431" y="3931120"/>
                </a:cubicBezTo>
                <a:cubicBezTo>
                  <a:pt x="3982840" y="3927311"/>
                  <a:pt x="3989349" y="3922267"/>
                  <a:pt x="3994958" y="3915988"/>
                </a:cubicBezTo>
                <a:lnTo>
                  <a:pt x="3995837" y="3934573"/>
                </a:lnTo>
                <a:lnTo>
                  <a:pt x="4015426" y="3934573"/>
                </a:lnTo>
                <a:lnTo>
                  <a:pt x="4015426" y="3852825"/>
                </a:lnTo>
                <a:cubicBezTo>
                  <a:pt x="4015426" y="3844034"/>
                  <a:pt x="4014087" y="3836856"/>
                  <a:pt x="4011408" y="3831289"/>
                </a:cubicBezTo>
                <a:cubicBezTo>
                  <a:pt x="4008729" y="3825722"/>
                  <a:pt x="4005108" y="3821389"/>
                  <a:pt x="4000546" y="3818292"/>
                </a:cubicBezTo>
                <a:cubicBezTo>
                  <a:pt x="3995983" y="3815194"/>
                  <a:pt x="3990834" y="3813060"/>
                  <a:pt x="3985100" y="3811888"/>
                </a:cubicBezTo>
                <a:cubicBezTo>
                  <a:pt x="3979365" y="3810716"/>
                  <a:pt x="3973359" y="3810130"/>
                  <a:pt x="3967080" y="3810130"/>
                </a:cubicBezTo>
                <a:close/>
                <a:moveTo>
                  <a:pt x="3550347" y="3810130"/>
                </a:moveTo>
                <a:cubicBezTo>
                  <a:pt x="3543818" y="3810130"/>
                  <a:pt x="3537748" y="3810820"/>
                  <a:pt x="3532139" y="3812202"/>
                </a:cubicBezTo>
                <a:cubicBezTo>
                  <a:pt x="3526530" y="3813583"/>
                  <a:pt x="3521654" y="3815655"/>
                  <a:pt x="3517510" y="3818417"/>
                </a:cubicBezTo>
                <a:cubicBezTo>
                  <a:pt x="3513366" y="3821180"/>
                  <a:pt x="3510143" y="3824633"/>
                  <a:pt x="3507841" y="3828777"/>
                </a:cubicBezTo>
                <a:cubicBezTo>
                  <a:pt x="3505539" y="3832921"/>
                  <a:pt x="3504388" y="3837714"/>
                  <a:pt x="3504388" y="3843155"/>
                </a:cubicBezTo>
                <a:cubicBezTo>
                  <a:pt x="3504388" y="3850104"/>
                  <a:pt x="3506020" y="3855859"/>
                  <a:pt x="3509285" y="3860422"/>
                </a:cubicBezTo>
                <a:cubicBezTo>
                  <a:pt x="3512550" y="3864984"/>
                  <a:pt x="3517447" y="3868752"/>
                  <a:pt x="3523977" y="3871723"/>
                </a:cubicBezTo>
                <a:cubicBezTo>
                  <a:pt x="3530507" y="3874695"/>
                  <a:pt x="3538543" y="3877312"/>
                  <a:pt x="3548088" y="3879572"/>
                </a:cubicBezTo>
                <a:cubicBezTo>
                  <a:pt x="3559807" y="3882334"/>
                  <a:pt x="3567991" y="3885181"/>
                  <a:pt x="3572637" y="3888111"/>
                </a:cubicBezTo>
                <a:cubicBezTo>
                  <a:pt x="3577283" y="3891041"/>
                  <a:pt x="3579606" y="3895520"/>
                  <a:pt x="3579606" y="3901547"/>
                </a:cubicBezTo>
                <a:cubicBezTo>
                  <a:pt x="3579606" y="3908579"/>
                  <a:pt x="3577032" y="3913623"/>
                  <a:pt x="3571883" y="3916679"/>
                </a:cubicBezTo>
                <a:cubicBezTo>
                  <a:pt x="3566735" y="3919735"/>
                  <a:pt x="3560185" y="3921262"/>
                  <a:pt x="3552231" y="3921262"/>
                </a:cubicBezTo>
                <a:cubicBezTo>
                  <a:pt x="3543357" y="3921262"/>
                  <a:pt x="3535969" y="3919316"/>
                  <a:pt x="3530068" y="3915423"/>
                </a:cubicBezTo>
                <a:cubicBezTo>
                  <a:pt x="3524166" y="3911530"/>
                  <a:pt x="3521215" y="3904812"/>
                  <a:pt x="3521215" y="3895269"/>
                </a:cubicBezTo>
                <a:lnTo>
                  <a:pt x="3500997" y="3895269"/>
                </a:lnTo>
                <a:cubicBezTo>
                  <a:pt x="3500997" y="3902803"/>
                  <a:pt x="3502316" y="3909228"/>
                  <a:pt x="3504953" y="3914544"/>
                </a:cubicBezTo>
                <a:cubicBezTo>
                  <a:pt x="3507590" y="3919860"/>
                  <a:pt x="3511252" y="3924151"/>
                  <a:pt x="3515940" y="3927415"/>
                </a:cubicBezTo>
                <a:cubicBezTo>
                  <a:pt x="3520629" y="3930680"/>
                  <a:pt x="3526049" y="3933066"/>
                  <a:pt x="3532202" y="3934573"/>
                </a:cubicBezTo>
                <a:cubicBezTo>
                  <a:pt x="3538355" y="3936080"/>
                  <a:pt x="3544864" y="3936833"/>
                  <a:pt x="3551729" y="3936833"/>
                </a:cubicBezTo>
                <a:cubicBezTo>
                  <a:pt x="3558594" y="3936833"/>
                  <a:pt x="3564977" y="3936122"/>
                  <a:pt x="3570879" y="3934699"/>
                </a:cubicBezTo>
                <a:cubicBezTo>
                  <a:pt x="3576781" y="3933276"/>
                  <a:pt x="3581929" y="3931078"/>
                  <a:pt x="3586324" y="3928106"/>
                </a:cubicBezTo>
                <a:cubicBezTo>
                  <a:pt x="3590720" y="3925134"/>
                  <a:pt x="3594152" y="3921325"/>
                  <a:pt x="3596622" y="3916679"/>
                </a:cubicBezTo>
                <a:cubicBezTo>
                  <a:pt x="3599091" y="3912033"/>
                  <a:pt x="3600326" y="3906528"/>
                  <a:pt x="3600326" y="3900166"/>
                </a:cubicBezTo>
                <a:cubicBezTo>
                  <a:pt x="3600326" y="3892799"/>
                  <a:pt x="3598756" y="3886750"/>
                  <a:pt x="3595617" y="3882021"/>
                </a:cubicBezTo>
                <a:cubicBezTo>
                  <a:pt x="3592477" y="3877291"/>
                  <a:pt x="3587811" y="3873419"/>
                  <a:pt x="3581615" y="3870405"/>
                </a:cubicBezTo>
                <a:cubicBezTo>
                  <a:pt x="3575420" y="3867391"/>
                  <a:pt x="3567761" y="3864796"/>
                  <a:pt x="3558636" y="3862619"/>
                </a:cubicBezTo>
                <a:cubicBezTo>
                  <a:pt x="3550264" y="3860610"/>
                  <a:pt x="3543608" y="3858706"/>
                  <a:pt x="3538669" y="3856906"/>
                </a:cubicBezTo>
                <a:cubicBezTo>
                  <a:pt x="3533730" y="3855106"/>
                  <a:pt x="3530214" y="3853076"/>
                  <a:pt x="3528121" y="3850815"/>
                </a:cubicBezTo>
                <a:cubicBezTo>
                  <a:pt x="3526028" y="3848555"/>
                  <a:pt x="3524982" y="3845792"/>
                  <a:pt x="3524982" y="3842528"/>
                </a:cubicBezTo>
                <a:cubicBezTo>
                  <a:pt x="3524982" y="3836835"/>
                  <a:pt x="3527326" y="3832649"/>
                  <a:pt x="3532014" y="3829970"/>
                </a:cubicBezTo>
                <a:cubicBezTo>
                  <a:pt x="3536702" y="3827291"/>
                  <a:pt x="3542813" y="3825952"/>
                  <a:pt x="3550347" y="3825952"/>
                </a:cubicBezTo>
                <a:cubicBezTo>
                  <a:pt x="3557798" y="3825952"/>
                  <a:pt x="3564119" y="3827752"/>
                  <a:pt x="3569309" y="3831352"/>
                </a:cubicBezTo>
                <a:cubicBezTo>
                  <a:pt x="3574500" y="3834951"/>
                  <a:pt x="3577095" y="3841104"/>
                  <a:pt x="3577095" y="3849811"/>
                </a:cubicBezTo>
                <a:lnTo>
                  <a:pt x="3597438" y="3849811"/>
                </a:lnTo>
                <a:cubicBezTo>
                  <a:pt x="3597438" y="3842779"/>
                  <a:pt x="3596182" y="3836751"/>
                  <a:pt x="3593670" y="3831728"/>
                </a:cubicBezTo>
                <a:cubicBezTo>
                  <a:pt x="3591159" y="3826705"/>
                  <a:pt x="3587748" y="3822603"/>
                  <a:pt x="3583436" y="3819422"/>
                </a:cubicBezTo>
                <a:cubicBezTo>
                  <a:pt x="3579125" y="3816241"/>
                  <a:pt x="3574144" y="3813897"/>
                  <a:pt x="3568493" y="3812390"/>
                </a:cubicBezTo>
                <a:cubicBezTo>
                  <a:pt x="3562842" y="3810883"/>
                  <a:pt x="3556794" y="3810130"/>
                  <a:pt x="3550347" y="3810130"/>
                </a:cubicBezTo>
                <a:close/>
                <a:moveTo>
                  <a:pt x="3337677" y="3810130"/>
                </a:moveTo>
                <a:cubicBezTo>
                  <a:pt x="3325119" y="3810130"/>
                  <a:pt x="3314760" y="3812808"/>
                  <a:pt x="3306598" y="3818166"/>
                </a:cubicBezTo>
                <a:cubicBezTo>
                  <a:pt x="3298435" y="3823524"/>
                  <a:pt x="3292365" y="3830954"/>
                  <a:pt x="3288390" y="3840456"/>
                </a:cubicBezTo>
                <a:cubicBezTo>
                  <a:pt x="3284412" y="3849957"/>
                  <a:pt x="3282425" y="3860945"/>
                  <a:pt x="3282425" y="3873419"/>
                </a:cubicBezTo>
                <a:cubicBezTo>
                  <a:pt x="3282425" y="3885390"/>
                  <a:pt x="3284476" y="3896168"/>
                  <a:pt x="3288578" y="3905754"/>
                </a:cubicBezTo>
                <a:cubicBezTo>
                  <a:pt x="3292680" y="3915339"/>
                  <a:pt x="3298979" y="3922916"/>
                  <a:pt x="3307476" y="3928483"/>
                </a:cubicBezTo>
                <a:cubicBezTo>
                  <a:pt x="3315974" y="3934050"/>
                  <a:pt x="3326877" y="3936833"/>
                  <a:pt x="3340188" y="3936833"/>
                </a:cubicBezTo>
                <a:cubicBezTo>
                  <a:pt x="3350485" y="3936833"/>
                  <a:pt x="3359401" y="3935138"/>
                  <a:pt x="3366936" y="3931748"/>
                </a:cubicBezTo>
                <a:cubicBezTo>
                  <a:pt x="3374470" y="3928357"/>
                  <a:pt x="3380330" y="3923544"/>
                  <a:pt x="3384516" y="3917307"/>
                </a:cubicBezTo>
                <a:cubicBezTo>
                  <a:pt x="3388702" y="3911070"/>
                  <a:pt x="3390920" y="3903640"/>
                  <a:pt x="3391171" y="3895017"/>
                </a:cubicBezTo>
                <a:lnTo>
                  <a:pt x="3370452" y="3895017"/>
                </a:lnTo>
                <a:cubicBezTo>
                  <a:pt x="3370200" y="3903305"/>
                  <a:pt x="3367438" y="3909647"/>
                  <a:pt x="3362164" y="3914042"/>
                </a:cubicBezTo>
                <a:cubicBezTo>
                  <a:pt x="3356890" y="3918437"/>
                  <a:pt x="3349565" y="3920634"/>
                  <a:pt x="3340188" y="3920634"/>
                </a:cubicBezTo>
                <a:cubicBezTo>
                  <a:pt x="3331398" y="3920634"/>
                  <a:pt x="3324325" y="3918625"/>
                  <a:pt x="3318966" y="3914607"/>
                </a:cubicBezTo>
                <a:cubicBezTo>
                  <a:pt x="3313609" y="3910589"/>
                  <a:pt x="3309695" y="3905252"/>
                  <a:pt x="3307226" y="3898596"/>
                </a:cubicBezTo>
                <a:cubicBezTo>
                  <a:pt x="3304755" y="3891941"/>
                  <a:pt x="3303479" y="3884637"/>
                  <a:pt x="3303395" y="3876684"/>
                </a:cubicBezTo>
                <a:lnTo>
                  <a:pt x="3390543" y="3876684"/>
                </a:lnTo>
                <a:cubicBezTo>
                  <a:pt x="3390711" y="3875930"/>
                  <a:pt x="3390837" y="3874695"/>
                  <a:pt x="3390920" y="3872979"/>
                </a:cubicBezTo>
                <a:cubicBezTo>
                  <a:pt x="3391004" y="3871263"/>
                  <a:pt x="3391046" y="3869777"/>
                  <a:pt x="3391046" y="3868521"/>
                </a:cubicBezTo>
                <a:cubicBezTo>
                  <a:pt x="3391046" y="3849685"/>
                  <a:pt x="3386316" y="3835244"/>
                  <a:pt x="3376856" y="3825198"/>
                </a:cubicBezTo>
                <a:cubicBezTo>
                  <a:pt x="3367396" y="3815153"/>
                  <a:pt x="3354336" y="3810130"/>
                  <a:pt x="3337677" y="3810130"/>
                </a:cubicBezTo>
                <a:close/>
                <a:moveTo>
                  <a:pt x="2893123" y="3810130"/>
                </a:moveTo>
                <a:cubicBezTo>
                  <a:pt x="2886593" y="3810130"/>
                  <a:pt x="2880523" y="3810820"/>
                  <a:pt x="2874915" y="3812202"/>
                </a:cubicBezTo>
                <a:cubicBezTo>
                  <a:pt x="2869306" y="3813583"/>
                  <a:pt x="2864429" y="3815655"/>
                  <a:pt x="2860285" y="3818417"/>
                </a:cubicBezTo>
                <a:cubicBezTo>
                  <a:pt x="2856141" y="3821180"/>
                  <a:pt x="2852918" y="3824633"/>
                  <a:pt x="2850616" y="3828777"/>
                </a:cubicBezTo>
                <a:cubicBezTo>
                  <a:pt x="2848314" y="3832921"/>
                  <a:pt x="2847162" y="3837714"/>
                  <a:pt x="2847162" y="3843155"/>
                </a:cubicBezTo>
                <a:cubicBezTo>
                  <a:pt x="2847162" y="3850104"/>
                  <a:pt x="2848795" y="3855859"/>
                  <a:pt x="2852060" y="3860422"/>
                </a:cubicBezTo>
                <a:cubicBezTo>
                  <a:pt x="2855325" y="3864984"/>
                  <a:pt x="2860223" y="3868752"/>
                  <a:pt x="2866752" y="3871723"/>
                </a:cubicBezTo>
                <a:cubicBezTo>
                  <a:pt x="2873282" y="3874695"/>
                  <a:pt x="2881319" y="3877312"/>
                  <a:pt x="2890863" y="3879572"/>
                </a:cubicBezTo>
                <a:cubicBezTo>
                  <a:pt x="2902582" y="3882334"/>
                  <a:pt x="2910766" y="3885181"/>
                  <a:pt x="2915412" y="3888111"/>
                </a:cubicBezTo>
                <a:cubicBezTo>
                  <a:pt x="2920059" y="3891041"/>
                  <a:pt x="2922382" y="3895520"/>
                  <a:pt x="2922382" y="3901547"/>
                </a:cubicBezTo>
                <a:cubicBezTo>
                  <a:pt x="2922382" y="3908579"/>
                  <a:pt x="2919807" y="3913623"/>
                  <a:pt x="2914659" y="3916679"/>
                </a:cubicBezTo>
                <a:cubicBezTo>
                  <a:pt x="2909510" y="3919735"/>
                  <a:pt x="2902960" y="3921262"/>
                  <a:pt x="2895006" y="3921262"/>
                </a:cubicBezTo>
                <a:cubicBezTo>
                  <a:pt x="2886132" y="3921262"/>
                  <a:pt x="2878744" y="3919316"/>
                  <a:pt x="2872842" y="3915423"/>
                </a:cubicBezTo>
                <a:cubicBezTo>
                  <a:pt x="2866940" y="3911530"/>
                  <a:pt x="2863989" y="3904812"/>
                  <a:pt x="2863989" y="3895269"/>
                </a:cubicBezTo>
                <a:lnTo>
                  <a:pt x="2843773" y="3895269"/>
                </a:lnTo>
                <a:cubicBezTo>
                  <a:pt x="2843773" y="3902803"/>
                  <a:pt x="2845091" y="3909228"/>
                  <a:pt x="2847728" y="3914544"/>
                </a:cubicBezTo>
                <a:cubicBezTo>
                  <a:pt x="2850365" y="3919860"/>
                  <a:pt x="2854028" y="3924151"/>
                  <a:pt x="2858715" y="3927415"/>
                </a:cubicBezTo>
                <a:cubicBezTo>
                  <a:pt x="2863403" y="3930680"/>
                  <a:pt x="2868824" y="3933066"/>
                  <a:pt x="2874977" y="3934573"/>
                </a:cubicBezTo>
                <a:cubicBezTo>
                  <a:pt x="2881130" y="3936080"/>
                  <a:pt x="2887640" y="3936833"/>
                  <a:pt x="2894504" y="3936833"/>
                </a:cubicBezTo>
                <a:cubicBezTo>
                  <a:pt x="2901369" y="3936833"/>
                  <a:pt x="2907752" y="3936122"/>
                  <a:pt x="2913654" y="3934699"/>
                </a:cubicBezTo>
                <a:cubicBezTo>
                  <a:pt x="2919556" y="3933276"/>
                  <a:pt x="2924705" y="3931078"/>
                  <a:pt x="2929099" y="3928106"/>
                </a:cubicBezTo>
                <a:cubicBezTo>
                  <a:pt x="2933495" y="3925134"/>
                  <a:pt x="2936927" y="3921325"/>
                  <a:pt x="2939397" y="3916679"/>
                </a:cubicBezTo>
                <a:cubicBezTo>
                  <a:pt x="2941866" y="3912033"/>
                  <a:pt x="2943101" y="3906528"/>
                  <a:pt x="2943101" y="3900166"/>
                </a:cubicBezTo>
                <a:cubicBezTo>
                  <a:pt x="2943101" y="3892799"/>
                  <a:pt x="2941531" y="3886750"/>
                  <a:pt x="2938392" y="3882021"/>
                </a:cubicBezTo>
                <a:cubicBezTo>
                  <a:pt x="2935253" y="3877291"/>
                  <a:pt x="2930585" y="3873419"/>
                  <a:pt x="2924390" y="3870405"/>
                </a:cubicBezTo>
                <a:cubicBezTo>
                  <a:pt x="2918195" y="3867391"/>
                  <a:pt x="2910535" y="3864796"/>
                  <a:pt x="2901411" y="3862619"/>
                </a:cubicBezTo>
                <a:cubicBezTo>
                  <a:pt x="2893039" y="3860610"/>
                  <a:pt x="2886384" y="3858706"/>
                  <a:pt x="2881445" y="3856906"/>
                </a:cubicBezTo>
                <a:cubicBezTo>
                  <a:pt x="2876505" y="3855106"/>
                  <a:pt x="2872989" y="3853076"/>
                  <a:pt x="2870896" y="3850815"/>
                </a:cubicBezTo>
                <a:cubicBezTo>
                  <a:pt x="2868804" y="3848555"/>
                  <a:pt x="2867757" y="3845792"/>
                  <a:pt x="2867757" y="3842528"/>
                </a:cubicBezTo>
                <a:cubicBezTo>
                  <a:pt x="2867757" y="3836835"/>
                  <a:pt x="2870101" y="3832649"/>
                  <a:pt x="2874789" y="3829970"/>
                </a:cubicBezTo>
                <a:cubicBezTo>
                  <a:pt x="2879477" y="3827291"/>
                  <a:pt x="2885588" y="3825952"/>
                  <a:pt x="2893123" y="3825952"/>
                </a:cubicBezTo>
                <a:cubicBezTo>
                  <a:pt x="2900574" y="3825952"/>
                  <a:pt x="2906894" y="3827752"/>
                  <a:pt x="2912084" y="3831352"/>
                </a:cubicBezTo>
                <a:cubicBezTo>
                  <a:pt x="2917275" y="3834951"/>
                  <a:pt x="2919870" y="3841104"/>
                  <a:pt x="2919870" y="3849811"/>
                </a:cubicBezTo>
                <a:lnTo>
                  <a:pt x="2940213" y="3849811"/>
                </a:lnTo>
                <a:cubicBezTo>
                  <a:pt x="2940213" y="3842779"/>
                  <a:pt x="2938957" y="3836751"/>
                  <a:pt x="2936446" y="3831728"/>
                </a:cubicBezTo>
                <a:cubicBezTo>
                  <a:pt x="2933934" y="3826705"/>
                  <a:pt x="2930523" y="3822603"/>
                  <a:pt x="2926211" y="3819422"/>
                </a:cubicBezTo>
                <a:cubicBezTo>
                  <a:pt x="2921900" y="3816241"/>
                  <a:pt x="2916919" y="3813897"/>
                  <a:pt x="2911268" y="3812390"/>
                </a:cubicBezTo>
                <a:cubicBezTo>
                  <a:pt x="2905617" y="3810883"/>
                  <a:pt x="2899569" y="3810130"/>
                  <a:pt x="2893123" y="3810130"/>
                </a:cubicBezTo>
                <a:close/>
                <a:moveTo>
                  <a:pt x="1959673" y="3810130"/>
                </a:moveTo>
                <a:cubicBezTo>
                  <a:pt x="1953144" y="3810130"/>
                  <a:pt x="1947073" y="3810820"/>
                  <a:pt x="1941465" y="3812202"/>
                </a:cubicBezTo>
                <a:cubicBezTo>
                  <a:pt x="1935857" y="3813583"/>
                  <a:pt x="1930979" y="3815655"/>
                  <a:pt x="1926836" y="3818417"/>
                </a:cubicBezTo>
                <a:cubicBezTo>
                  <a:pt x="1922692" y="3821180"/>
                  <a:pt x="1919469" y="3824633"/>
                  <a:pt x="1917166" y="3828777"/>
                </a:cubicBezTo>
                <a:cubicBezTo>
                  <a:pt x="1914865" y="3832921"/>
                  <a:pt x="1913712" y="3837714"/>
                  <a:pt x="1913712" y="3843155"/>
                </a:cubicBezTo>
                <a:cubicBezTo>
                  <a:pt x="1913712" y="3850104"/>
                  <a:pt x="1915346" y="3855859"/>
                  <a:pt x="1918610" y="3860422"/>
                </a:cubicBezTo>
                <a:cubicBezTo>
                  <a:pt x="1921875" y="3864984"/>
                  <a:pt x="1926773" y="3868752"/>
                  <a:pt x="1933302" y="3871723"/>
                </a:cubicBezTo>
                <a:cubicBezTo>
                  <a:pt x="1939832" y="3874695"/>
                  <a:pt x="1947870" y="3877312"/>
                  <a:pt x="1957413" y="3879572"/>
                </a:cubicBezTo>
                <a:cubicBezTo>
                  <a:pt x="1969133" y="3882334"/>
                  <a:pt x="1977316" y="3885181"/>
                  <a:pt x="1981962" y="3888111"/>
                </a:cubicBezTo>
                <a:cubicBezTo>
                  <a:pt x="1986608" y="3891041"/>
                  <a:pt x="1988932" y="3895520"/>
                  <a:pt x="1988932" y="3901547"/>
                </a:cubicBezTo>
                <a:cubicBezTo>
                  <a:pt x="1988932" y="3908579"/>
                  <a:pt x="1986357" y="3913623"/>
                  <a:pt x="1981210" y="3916679"/>
                </a:cubicBezTo>
                <a:cubicBezTo>
                  <a:pt x="1976060" y="3919735"/>
                  <a:pt x="1969510" y="3921262"/>
                  <a:pt x="1961557" y="3921262"/>
                </a:cubicBezTo>
                <a:cubicBezTo>
                  <a:pt x="1952683" y="3921262"/>
                  <a:pt x="1945295" y="3919316"/>
                  <a:pt x="1939393" y="3915423"/>
                </a:cubicBezTo>
                <a:cubicBezTo>
                  <a:pt x="1933491" y="3911530"/>
                  <a:pt x="1930541" y="3904812"/>
                  <a:pt x="1930541" y="3895269"/>
                </a:cubicBezTo>
                <a:lnTo>
                  <a:pt x="1910322" y="3895269"/>
                </a:lnTo>
                <a:cubicBezTo>
                  <a:pt x="1910322" y="3902803"/>
                  <a:pt x="1911640" y="3909228"/>
                  <a:pt x="1914278" y="3914544"/>
                </a:cubicBezTo>
                <a:cubicBezTo>
                  <a:pt x="1916915" y="3919860"/>
                  <a:pt x="1920578" y="3924151"/>
                  <a:pt x="1925266" y="3927415"/>
                </a:cubicBezTo>
                <a:cubicBezTo>
                  <a:pt x="1929954" y="3930680"/>
                  <a:pt x="1935374" y="3933066"/>
                  <a:pt x="1941527" y="3934573"/>
                </a:cubicBezTo>
                <a:cubicBezTo>
                  <a:pt x="1947680" y="3936080"/>
                  <a:pt x="1954189" y="3936833"/>
                  <a:pt x="1961055" y="3936833"/>
                </a:cubicBezTo>
                <a:cubicBezTo>
                  <a:pt x="1967920" y="3936833"/>
                  <a:pt x="1974302" y="3936122"/>
                  <a:pt x="1980204" y="3934699"/>
                </a:cubicBezTo>
                <a:cubicBezTo>
                  <a:pt x="1986106" y="3933276"/>
                  <a:pt x="1991255" y="3931078"/>
                  <a:pt x="1995650" y="3928106"/>
                </a:cubicBezTo>
                <a:cubicBezTo>
                  <a:pt x="2000045" y="3925134"/>
                  <a:pt x="2003477" y="3921325"/>
                  <a:pt x="2005947" y="3916679"/>
                </a:cubicBezTo>
                <a:cubicBezTo>
                  <a:pt x="2008417" y="3912033"/>
                  <a:pt x="2009652" y="3906528"/>
                  <a:pt x="2009652" y="3900166"/>
                </a:cubicBezTo>
                <a:cubicBezTo>
                  <a:pt x="2009652" y="3892799"/>
                  <a:pt x="2008081" y="3886750"/>
                  <a:pt x="2004943" y="3882021"/>
                </a:cubicBezTo>
                <a:cubicBezTo>
                  <a:pt x="2001803" y="3877291"/>
                  <a:pt x="1997136" y="3873419"/>
                  <a:pt x="1990941" y="3870405"/>
                </a:cubicBezTo>
                <a:cubicBezTo>
                  <a:pt x="1984746" y="3867391"/>
                  <a:pt x="1977086" y="3864796"/>
                  <a:pt x="1967960" y="3862619"/>
                </a:cubicBezTo>
                <a:cubicBezTo>
                  <a:pt x="1959589" y="3860610"/>
                  <a:pt x="1952934" y="3858706"/>
                  <a:pt x="1947995" y="3856906"/>
                </a:cubicBezTo>
                <a:cubicBezTo>
                  <a:pt x="1943056" y="3855106"/>
                  <a:pt x="1939540" y="3853076"/>
                  <a:pt x="1937446" y="3850815"/>
                </a:cubicBezTo>
                <a:cubicBezTo>
                  <a:pt x="1935354" y="3848555"/>
                  <a:pt x="1934307" y="3845792"/>
                  <a:pt x="1934307" y="3842528"/>
                </a:cubicBezTo>
                <a:cubicBezTo>
                  <a:pt x="1934307" y="3836835"/>
                  <a:pt x="1936651" y="3832649"/>
                  <a:pt x="1941340" y="3829970"/>
                </a:cubicBezTo>
                <a:cubicBezTo>
                  <a:pt x="1946027" y="3827291"/>
                  <a:pt x="1952138" y="3825952"/>
                  <a:pt x="1959673" y="3825952"/>
                </a:cubicBezTo>
                <a:cubicBezTo>
                  <a:pt x="1967123" y="3825952"/>
                  <a:pt x="1973444" y="3827752"/>
                  <a:pt x="1978635" y="3831352"/>
                </a:cubicBezTo>
                <a:cubicBezTo>
                  <a:pt x="1983825" y="3834951"/>
                  <a:pt x="1986420" y="3841104"/>
                  <a:pt x="1986420" y="3849811"/>
                </a:cubicBezTo>
                <a:lnTo>
                  <a:pt x="2006764" y="3849811"/>
                </a:lnTo>
                <a:cubicBezTo>
                  <a:pt x="2006764" y="3842779"/>
                  <a:pt x="2005508" y="3836751"/>
                  <a:pt x="2002996" y="3831728"/>
                </a:cubicBezTo>
                <a:cubicBezTo>
                  <a:pt x="2000484" y="3826705"/>
                  <a:pt x="1997073" y="3822603"/>
                  <a:pt x="1992762" y="3819422"/>
                </a:cubicBezTo>
                <a:cubicBezTo>
                  <a:pt x="1988451" y="3816241"/>
                  <a:pt x="1983469" y="3813897"/>
                  <a:pt x="1977818" y="3812390"/>
                </a:cubicBezTo>
                <a:cubicBezTo>
                  <a:pt x="1972168" y="3810883"/>
                  <a:pt x="1966120" y="3810130"/>
                  <a:pt x="1959673" y="3810130"/>
                </a:cubicBezTo>
                <a:close/>
                <a:moveTo>
                  <a:pt x="1318377" y="3810130"/>
                </a:moveTo>
                <a:cubicBezTo>
                  <a:pt x="1305820" y="3810130"/>
                  <a:pt x="1295461" y="3812808"/>
                  <a:pt x="1287298" y="3818166"/>
                </a:cubicBezTo>
                <a:cubicBezTo>
                  <a:pt x="1279136" y="3823524"/>
                  <a:pt x="1273067" y="3830954"/>
                  <a:pt x="1269090" y="3840456"/>
                </a:cubicBezTo>
                <a:cubicBezTo>
                  <a:pt x="1265113" y="3849957"/>
                  <a:pt x="1263125" y="3860945"/>
                  <a:pt x="1263125" y="3873419"/>
                </a:cubicBezTo>
                <a:cubicBezTo>
                  <a:pt x="1263125" y="3885390"/>
                  <a:pt x="1265176" y="3896168"/>
                  <a:pt x="1269277" y="3905754"/>
                </a:cubicBezTo>
                <a:cubicBezTo>
                  <a:pt x="1273381" y="3915339"/>
                  <a:pt x="1279679" y="3922916"/>
                  <a:pt x="1288177" y="3928483"/>
                </a:cubicBezTo>
                <a:cubicBezTo>
                  <a:pt x="1296674" y="3934050"/>
                  <a:pt x="1307578" y="3936833"/>
                  <a:pt x="1320889" y="3936833"/>
                </a:cubicBezTo>
                <a:cubicBezTo>
                  <a:pt x="1331186" y="3936833"/>
                  <a:pt x="1340101" y="3935138"/>
                  <a:pt x="1347636" y="3931748"/>
                </a:cubicBezTo>
                <a:cubicBezTo>
                  <a:pt x="1355171" y="3928357"/>
                  <a:pt x="1361031" y="3923544"/>
                  <a:pt x="1365216" y="3917307"/>
                </a:cubicBezTo>
                <a:cubicBezTo>
                  <a:pt x="1369402" y="3911070"/>
                  <a:pt x="1371621" y="3903640"/>
                  <a:pt x="1371871" y="3895017"/>
                </a:cubicBezTo>
                <a:lnTo>
                  <a:pt x="1351152" y="3895017"/>
                </a:lnTo>
                <a:cubicBezTo>
                  <a:pt x="1350901" y="3903305"/>
                  <a:pt x="1348139" y="3909647"/>
                  <a:pt x="1342865" y="3914042"/>
                </a:cubicBezTo>
                <a:cubicBezTo>
                  <a:pt x="1337590" y="3918437"/>
                  <a:pt x="1330265" y="3920634"/>
                  <a:pt x="1320889" y="3920634"/>
                </a:cubicBezTo>
                <a:cubicBezTo>
                  <a:pt x="1312098" y="3920634"/>
                  <a:pt x="1305025" y="3918625"/>
                  <a:pt x="1299666" y="3914607"/>
                </a:cubicBezTo>
                <a:cubicBezTo>
                  <a:pt x="1294310" y="3910589"/>
                  <a:pt x="1290396" y="3905252"/>
                  <a:pt x="1287925" y="3898596"/>
                </a:cubicBezTo>
                <a:cubicBezTo>
                  <a:pt x="1285456" y="3891941"/>
                  <a:pt x="1284179" y="3884637"/>
                  <a:pt x="1284096" y="3876684"/>
                </a:cubicBezTo>
                <a:lnTo>
                  <a:pt x="1371243" y="3876684"/>
                </a:lnTo>
                <a:cubicBezTo>
                  <a:pt x="1371412" y="3875930"/>
                  <a:pt x="1371536" y="3874695"/>
                  <a:pt x="1371621" y="3872979"/>
                </a:cubicBezTo>
                <a:cubicBezTo>
                  <a:pt x="1371704" y="3871263"/>
                  <a:pt x="1371746" y="3869777"/>
                  <a:pt x="1371746" y="3868521"/>
                </a:cubicBezTo>
                <a:cubicBezTo>
                  <a:pt x="1371746" y="3849685"/>
                  <a:pt x="1367017" y="3835244"/>
                  <a:pt x="1357557" y="3825198"/>
                </a:cubicBezTo>
                <a:cubicBezTo>
                  <a:pt x="1348097" y="3815153"/>
                  <a:pt x="1335037" y="3810130"/>
                  <a:pt x="1318377" y="3810130"/>
                </a:cubicBezTo>
                <a:close/>
                <a:moveTo>
                  <a:pt x="7682834" y="3809878"/>
                </a:moveTo>
                <a:cubicBezTo>
                  <a:pt x="7670863" y="3809878"/>
                  <a:pt x="7660608" y="3812432"/>
                  <a:pt x="7652069" y="3817538"/>
                </a:cubicBezTo>
                <a:cubicBezTo>
                  <a:pt x="7643530" y="3822645"/>
                  <a:pt x="7637021" y="3829949"/>
                  <a:pt x="7632542" y="3839451"/>
                </a:cubicBezTo>
                <a:cubicBezTo>
                  <a:pt x="7628063" y="3848953"/>
                  <a:pt x="7625824" y="3860359"/>
                  <a:pt x="7625824" y="3873670"/>
                </a:cubicBezTo>
                <a:cubicBezTo>
                  <a:pt x="7625824" y="3886646"/>
                  <a:pt x="7628063" y="3897843"/>
                  <a:pt x="7632542" y="3907261"/>
                </a:cubicBezTo>
                <a:cubicBezTo>
                  <a:pt x="7637021" y="3916679"/>
                  <a:pt x="7643530" y="3923920"/>
                  <a:pt x="7652069" y="3928985"/>
                </a:cubicBezTo>
                <a:cubicBezTo>
                  <a:pt x="7660608" y="3934050"/>
                  <a:pt x="7670863" y="3936582"/>
                  <a:pt x="7682834" y="3936582"/>
                </a:cubicBezTo>
                <a:cubicBezTo>
                  <a:pt x="7695057" y="3936582"/>
                  <a:pt x="7705500" y="3934050"/>
                  <a:pt x="7714165" y="3928985"/>
                </a:cubicBezTo>
                <a:cubicBezTo>
                  <a:pt x="7722830" y="3923920"/>
                  <a:pt x="7729485" y="3916679"/>
                  <a:pt x="7734131" y="3907261"/>
                </a:cubicBezTo>
                <a:cubicBezTo>
                  <a:pt x="7738777" y="3897843"/>
                  <a:pt x="7741101" y="3886646"/>
                  <a:pt x="7741101" y="3873670"/>
                </a:cubicBezTo>
                <a:cubicBezTo>
                  <a:pt x="7741101" y="3860359"/>
                  <a:pt x="7738777" y="3848953"/>
                  <a:pt x="7734131" y="3839451"/>
                </a:cubicBezTo>
                <a:cubicBezTo>
                  <a:pt x="7729485" y="3829949"/>
                  <a:pt x="7722830" y="3822645"/>
                  <a:pt x="7714165" y="3817538"/>
                </a:cubicBezTo>
                <a:cubicBezTo>
                  <a:pt x="7705500" y="3812432"/>
                  <a:pt x="7695057" y="3809878"/>
                  <a:pt x="7682834" y="3809878"/>
                </a:cubicBezTo>
                <a:close/>
                <a:moveTo>
                  <a:pt x="5882609" y="3809878"/>
                </a:moveTo>
                <a:cubicBezTo>
                  <a:pt x="5870639" y="3809878"/>
                  <a:pt x="5860383" y="3812432"/>
                  <a:pt x="5851844" y="3817538"/>
                </a:cubicBezTo>
                <a:cubicBezTo>
                  <a:pt x="5843305" y="3822645"/>
                  <a:pt x="5836796" y="3829949"/>
                  <a:pt x="5832317" y="3839451"/>
                </a:cubicBezTo>
                <a:cubicBezTo>
                  <a:pt x="5827839" y="3848953"/>
                  <a:pt x="5825599" y="3860359"/>
                  <a:pt x="5825599" y="3873670"/>
                </a:cubicBezTo>
                <a:cubicBezTo>
                  <a:pt x="5825599" y="3886646"/>
                  <a:pt x="5827839" y="3897843"/>
                  <a:pt x="5832317" y="3907261"/>
                </a:cubicBezTo>
                <a:cubicBezTo>
                  <a:pt x="5836796" y="3916679"/>
                  <a:pt x="5843305" y="3923920"/>
                  <a:pt x="5851844" y="3928985"/>
                </a:cubicBezTo>
                <a:cubicBezTo>
                  <a:pt x="5860383" y="3934050"/>
                  <a:pt x="5870639" y="3936582"/>
                  <a:pt x="5882609" y="3936582"/>
                </a:cubicBezTo>
                <a:cubicBezTo>
                  <a:pt x="5894832" y="3936582"/>
                  <a:pt x="5905276" y="3934050"/>
                  <a:pt x="5913940" y="3928985"/>
                </a:cubicBezTo>
                <a:cubicBezTo>
                  <a:pt x="5922605" y="3923920"/>
                  <a:pt x="5929260" y="3916679"/>
                  <a:pt x="5933906" y="3907261"/>
                </a:cubicBezTo>
                <a:cubicBezTo>
                  <a:pt x="5938552" y="3897843"/>
                  <a:pt x="5940876" y="3886646"/>
                  <a:pt x="5940876" y="3873670"/>
                </a:cubicBezTo>
                <a:cubicBezTo>
                  <a:pt x="5940876" y="3860359"/>
                  <a:pt x="5938552" y="3848953"/>
                  <a:pt x="5933906" y="3839451"/>
                </a:cubicBezTo>
                <a:cubicBezTo>
                  <a:pt x="5929260" y="3829949"/>
                  <a:pt x="5922605" y="3822645"/>
                  <a:pt x="5913940" y="3817538"/>
                </a:cubicBezTo>
                <a:cubicBezTo>
                  <a:pt x="5905276" y="3812432"/>
                  <a:pt x="5894832" y="3809878"/>
                  <a:pt x="5882609" y="3809878"/>
                </a:cubicBezTo>
                <a:close/>
                <a:moveTo>
                  <a:pt x="5120609" y="3809878"/>
                </a:moveTo>
                <a:cubicBezTo>
                  <a:pt x="5108638" y="3809878"/>
                  <a:pt x="5098383" y="3812432"/>
                  <a:pt x="5089844" y="3817538"/>
                </a:cubicBezTo>
                <a:cubicBezTo>
                  <a:pt x="5081305" y="3822645"/>
                  <a:pt x="5074796" y="3829949"/>
                  <a:pt x="5070317" y="3839451"/>
                </a:cubicBezTo>
                <a:cubicBezTo>
                  <a:pt x="5065838" y="3848953"/>
                  <a:pt x="5063599" y="3860359"/>
                  <a:pt x="5063599" y="3873670"/>
                </a:cubicBezTo>
                <a:cubicBezTo>
                  <a:pt x="5063599" y="3886646"/>
                  <a:pt x="5065838" y="3897843"/>
                  <a:pt x="5070317" y="3907261"/>
                </a:cubicBezTo>
                <a:cubicBezTo>
                  <a:pt x="5074796" y="3916679"/>
                  <a:pt x="5081305" y="3923920"/>
                  <a:pt x="5089844" y="3928985"/>
                </a:cubicBezTo>
                <a:cubicBezTo>
                  <a:pt x="5098383" y="3934050"/>
                  <a:pt x="5108638" y="3936582"/>
                  <a:pt x="5120609" y="3936582"/>
                </a:cubicBezTo>
                <a:cubicBezTo>
                  <a:pt x="5132832" y="3936582"/>
                  <a:pt x="5143276" y="3934050"/>
                  <a:pt x="5151941" y="3928985"/>
                </a:cubicBezTo>
                <a:cubicBezTo>
                  <a:pt x="5160605" y="3923920"/>
                  <a:pt x="5167260" y="3916679"/>
                  <a:pt x="5171906" y="3907261"/>
                </a:cubicBezTo>
                <a:cubicBezTo>
                  <a:pt x="5176553" y="3897843"/>
                  <a:pt x="5178876" y="3886646"/>
                  <a:pt x="5178876" y="3873670"/>
                </a:cubicBezTo>
                <a:cubicBezTo>
                  <a:pt x="5178876" y="3860359"/>
                  <a:pt x="5176553" y="3848953"/>
                  <a:pt x="5171906" y="3839451"/>
                </a:cubicBezTo>
                <a:cubicBezTo>
                  <a:pt x="5167260" y="3829949"/>
                  <a:pt x="5160605" y="3822645"/>
                  <a:pt x="5151941" y="3817538"/>
                </a:cubicBezTo>
                <a:cubicBezTo>
                  <a:pt x="5143276" y="3812432"/>
                  <a:pt x="5132832" y="3809878"/>
                  <a:pt x="5120609" y="3809878"/>
                </a:cubicBezTo>
                <a:close/>
                <a:moveTo>
                  <a:pt x="3682335" y="3809878"/>
                </a:moveTo>
                <a:cubicBezTo>
                  <a:pt x="3670363" y="3809878"/>
                  <a:pt x="3660108" y="3812432"/>
                  <a:pt x="3651569" y="3817538"/>
                </a:cubicBezTo>
                <a:cubicBezTo>
                  <a:pt x="3643030" y="3822645"/>
                  <a:pt x="3636521" y="3829949"/>
                  <a:pt x="3632042" y="3839451"/>
                </a:cubicBezTo>
                <a:cubicBezTo>
                  <a:pt x="3627564" y="3848953"/>
                  <a:pt x="3625324" y="3860359"/>
                  <a:pt x="3625324" y="3873670"/>
                </a:cubicBezTo>
                <a:cubicBezTo>
                  <a:pt x="3625324" y="3886646"/>
                  <a:pt x="3627564" y="3897843"/>
                  <a:pt x="3632042" y="3907261"/>
                </a:cubicBezTo>
                <a:cubicBezTo>
                  <a:pt x="3636521" y="3916679"/>
                  <a:pt x="3643030" y="3923920"/>
                  <a:pt x="3651569" y="3928985"/>
                </a:cubicBezTo>
                <a:cubicBezTo>
                  <a:pt x="3660108" y="3934050"/>
                  <a:pt x="3670363" y="3936582"/>
                  <a:pt x="3682335" y="3936582"/>
                </a:cubicBezTo>
                <a:cubicBezTo>
                  <a:pt x="3694557" y="3936582"/>
                  <a:pt x="3705001" y="3934050"/>
                  <a:pt x="3713666" y="3928985"/>
                </a:cubicBezTo>
                <a:cubicBezTo>
                  <a:pt x="3722330" y="3923920"/>
                  <a:pt x="3728986" y="3916679"/>
                  <a:pt x="3733632" y="3907261"/>
                </a:cubicBezTo>
                <a:cubicBezTo>
                  <a:pt x="3738278" y="3897843"/>
                  <a:pt x="3740601" y="3886646"/>
                  <a:pt x="3740601" y="3873670"/>
                </a:cubicBezTo>
                <a:cubicBezTo>
                  <a:pt x="3740601" y="3860359"/>
                  <a:pt x="3738278" y="3848953"/>
                  <a:pt x="3733632" y="3839451"/>
                </a:cubicBezTo>
                <a:cubicBezTo>
                  <a:pt x="3728986" y="3829949"/>
                  <a:pt x="3722330" y="3822645"/>
                  <a:pt x="3713666" y="3817538"/>
                </a:cubicBezTo>
                <a:cubicBezTo>
                  <a:pt x="3705001" y="3812432"/>
                  <a:pt x="3694557" y="3809878"/>
                  <a:pt x="3682335" y="3809878"/>
                </a:cubicBezTo>
                <a:close/>
                <a:moveTo>
                  <a:pt x="2415510" y="3809878"/>
                </a:moveTo>
                <a:cubicBezTo>
                  <a:pt x="2403538" y="3809878"/>
                  <a:pt x="2393283" y="3812432"/>
                  <a:pt x="2384745" y="3817538"/>
                </a:cubicBezTo>
                <a:cubicBezTo>
                  <a:pt x="2376206" y="3822645"/>
                  <a:pt x="2369696" y="3829949"/>
                  <a:pt x="2365217" y="3839451"/>
                </a:cubicBezTo>
                <a:cubicBezTo>
                  <a:pt x="2360739" y="3848953"/>
                  <a:pt x="2358500" y="3860359"/>
                  <a:pt x="2358500" y="3873670"/>
                </a:cubicBezTo>
                <a:cubicBezTo>
                  <a:pt x="2358500" y="3886646"/>
                  <a:pt x="2360739" y="3897843"/>
                  <a:pt x="2365217" y="3907261"/>
                </a:cubicBezTo>
                <a:cubicBezTo>
                  <a:pt x="2369696" y="3916679"/>
                  <a:pt x="2376206" y="3923920"/>
                  <a:pt x="2384745" y="3928985"/>
                </a:cubicBezTo>
                <a:cubicBezTo>
                  <a:pt x="2393283" y="3934050"/>
                  <a:pt x="2403538" y="3936582"/>
                  <a:pt x="2415510" y="3936582"/>
                </a:cubicBezTo>
                <a:cubicBezTo>
                  <a:pt x="2427732" y="3936582"/>
                  <a:pt x="2438176" y="3934050"/>
                  <a:pt x="2446841" y="3928985"/>
                </a:cubicBezTo>
                <a:cubicBezTo>
                  <a:pt x="2455505" y="3923920"/>
                  <a:pt x="2462161" y="3916679"/>
                  <a:pt x="2466807" y="3907261"/>
                </a:cubicBezTo>
                <a:cubicBezTo>
                  <a:pt x="2471453" y="3897843"/>
                  <a:pt x="2473776" y="3886646"/>
                  <a:pt x="2473776" y="3873670"/>
                </a:cubicBezTo>
                <a:cubicBezTo>
                  <a:pt x="2473776" y="3860359"/>
                  <a:pt x="2471453" y="3848953"/>
                  <a:pt x="2466807" y="3839451"/>
                </a:cubicBezTo>
                <a:cubicBezTo>
                  <a:pt x="2462161" y="3829949"/>
                  <a:pt x="2455505" y="3822645"/>
                  <a:pt x="2446841" y="3817538"/>
                </a:cubicBezTo>
                <a:cubicBezTo>
                  <a:pt x="2438176" y="3812432"/>
                  <a:pt x="2427732" y="3809878"/>
                  <a:pt x="2415510" y="3809878"/>
                </a:cubicBezTo>
                <a:close/>
                <a:moveTo>
                  <a:pt x="1682085" y="3809878"/>
                </a:moveTo>
                <a:cubicBezTo>
                  <a:pt x="1670114" y="3809878"/>
                  <a:pt x="1659860" y="3812432"/>
                  <a:pt x="1651320" y="3817538"/>
                </a:cubicBezTo>
                <a:cubicBezTo>
                  <a:pt x="1642780" y="3822645"/>
                  <a:pt x="1636271" y="3829949"/>
                  <a:pt x="1631794" y="3839451"/>
                </a:cubicBezTo>
                <a:cubicBezTo>
                  <a:pt x="1627314" y="3848953"/>
                  <a:pt x="1625075" y="3860359"/>
                  <a:pt x="1625075" y="3873670"/>
                </a:cubicBezTo>
                <a:cubicBezTo>
                  <a:pt x="1625075" y="3886646"/>
                  <a:pt x="1627314" y="3897843"/>
                  <a:pt x="1631794" y="3907261"/>
                </a:cubicBezTo>
                <a:cubicBezTo>
                  <a:pt x="1636271" y="3916679"/>
                  <a:pt x="1642780" y="3923920"/>
                  <a:pt x="1651320" y="3928985"/>
                </a:cubicBezTo>
                <a:cubicBezTo>
                  <a:pt x="1659860" y="3934050"/>
                  <a:pt x="1670114" y="3936582"/>
                  <a:pt x="1682085" y="3936582"/>
                </a:cubicBezTo>
                <a:cubicBezTo>
                  <a:pt x="1694308" y="3936582"/>
                  <a:pt x="1704752" y="3934050"/>
                  <a:pt x="1713415" y="3928985"/>
                </a:cubicBezTo>
                <a:cubicBezTo>
                  <a:pt x="1722081" y="3923920"/>
                  <a:pt x="1728737" y="3916679"/>
                  <a:pt x="1733383" y="3907261"/>
                </a:cubicBezTo>
                <a:cubicBezTo>
                  <a:pt x="1738028" y="3897843"/>
                  <a:pt x="1740351" y="3886646"/>
                  <a:pt x="1740351" y="3873670"/>
                </a:cubicBezTo>
                <a:cubicBezTo>
                  <a:pt x="1740351" y="3860359"/>
                  <a:pt x="1738028" y="3848953"/>
                  <a:pt x="1733383" y="3839451"/>
                </a:cubicBezTo>
                <a:cubicBezTo>
                  <a:pt x="1728737" y="3829949"/>
                  <a:pt x="1722081" y="3822645"/>
                  <a:pt x="1713415" y="3817538"/>
                </a:cubicBezTo>
                <a:cubicBezTo>
                  <a:pt x="1704752" y="3812432"/>
                  <a:pt x="1694308" y="3809878"/>
                  <a:pt x="1682085" y="3809878"/>
                </a:cubicBezTo>
                <a:close/>
                <a:moveTo>
                  <a:pt x="6076467" y="3796065"/>
                </a:moveTo>
                <a:cubicBezTo>
                  <a:pt x="6067259" y="3796316"/>
                  <a:pt x="6059745" y="3797865"/>
                  <a:pt x="6053927" y="3800712"/>
                </a:cubicBezTo>
                <a:cubicBezTo>
                  <a:pt x="6051018" y="3802135"/>
                  <a:pt x="6048386" y="3804186"/>
                  <a:pt x="6046031" y="3806865"/>
                </a:cubicBezTo>
                <a:lnTo>
                  <a:pt x="6040362" y="3815890"/>
                </a:lnTo>
                <a:lnTo>
                  <a:pt x="6031450" y="3812672"/>
                </a:lnTo>
                <a:cubicBezTo>
                  <a:pt x="6027096" y="3811731"/>
                  <a:pt x="6022303" y="3811260"/>
                  <a:pt x="6017071" y="3811260"/>
                </a:cubicBezTo>
                <a:cubicBezTo>
                  <a:pt x="6006858" y="3811260"/>
                  <a:pt x="5998214" y="3813143"/>
                  <a:pt x="5991140" y="3816911"/>
                </a:cubicBezTo>
                <a:cubicBezTo>
                  <a:pt x="5984066" y="3820678"/>
                  <a:pt x="5978708" y="3825743"/>
                  <a:pt x="5975066" y="3832105"/>
                </a:cubicBezTo>
                <a:cubicBezTo>
                  <a:pt x="5971425" y="3838467"/>
                  <a:pt x="5969604" y="3845541"/>
                  <a:pt x="5969604" y="3853327"/>
                </a:cubicBezTo>
                <a:cubicBezTo>
                  <a:pt x="5969604" y="3860694"/>
                  <a:pt x="5971404" y="3867538"/>
                  <a:pt x="5975004" y="3873858"/>
                </a:cubicBezTo>
                <a:cubicBezTo>
                  <a:pt x="5976804" y="3877018"/>
                  <a:pt x="5979027" y="3879875"/>
                  <a:pt x="5981675" y="3882429"/>
                </a:cubicBezTo>
                <a:lnTo>
                  <a:pt x="5987284" y="3886537"/>
                </a:lnTo>
                <a:lnTo>
                  <a:pt x="5974313" y="3893699"/>
                </a:lnTo>
                <a:cubicBezTo>
                  <a:pt x="5971006" y="3897341"/>
                  <a:pt x="5969353" y="3901212"/>
                  <a:pt x="5969353" y="3905314"/>
                </a:cubicBezTo>
                <a:cubicBezTo>
                  <a:pt x="5969353" y="3908161"/>
                  <a:pt x="5970316" y="3911112"/>
                  <a:pt x="5972241" y="3914167"/>
                </a:cubicBezTo>
                <a:cubicBezTo>
                  <a:pt x="5974167" y="3917223"/>
                  <a:pt x="5977410" y="3919986"/>
                  <a:pt x="5981973" y="3922455"/>
                </a:cubicBezTo>
                <a:lnTo>
                  <a:pt x="5984347" y="3923083"/>
                </a:lnTo>
                <a:lnTo>
                  <a:pt x="5972932" y="3930052"/>
                </a:lnTo>
                <a:cubicBezTo>
                  <a:pt x="5966862" y="3935578"/>
                  <a:pt x="5963828" y="3941898"/>
                  <a:pt x="5963828" y="3949014"/>
                </a:cubicBezTo>
                <a:cubicBezTo>
                  <a:pt x="5963828" y="3954874"/>
                  <a:pt x="5965586" y="3960316"/>
                  <a:pt x="5969102" y="3965339"/>
                </a:cubicBezTo>
                <a:cubicBezTo>
                  <a:pt x="5972618" y="3970362"/>
                  <a:pt x="5978331" y="3974380"/>
                  <a:pt x="5986243" y="3977394"/>
                </a:cubicBezTo>
                <a:cubicBezTo>
                  <a:pt x="5994154" y="3980408"/>
                  <a:pt x="6004723" y="3981914"/>
                  <a:pt x="6017950" y="3981914"/>
                </a:cubicBezTo>
                <a:cubicBezTo>
                  <a:pt x="6037288" y="3981914"/>
                  <a:pt x="6051876" y="3978377"/>
                  <a:pt x="6061712" y="3971303"/>
                </a:cubicBezTo>
                <a:cubicBezTo>
                  <a:pt x="6071549" y="3964229"/>
                  <a:pt x="6076467" y="3955167"/>
                  <a:pt x="6076467" y="3944117"/>
                </a:cubicBezTo>
                <a:cubicBezTo>
                  <a:pt x="6076467" y="3932983"/>
                  <a:pt x="6072156" y="3924757"/>
                  <a:pt x="6063533" y="3919441"/>
                </a:cubicBezTo>
                <a:cubicBezTo>
                  <a:pt x="6054910" y="3914126"/>
                  <a:pt x="6040553" y="3911468"/>
                  <a:pt x="6020461" y="3911468"/>
                </a:cubicBezTo>
                <a:lnTo>
                  <a:pt x="6012300" y="3911468"/>
                </a:lnTo>
                <a:cubicBezTo>
                  <a:pt x="6005686" y="3911468"/>
                  <a:pt x="6000516" y="3911070"/>
                  <a:pt x="5996791" y="3910275"/>
                </a:cubicBezTo>
                <a:cubicBezTo>
                  <a:pt x="5993065" y="3909479"/>
                  <a:pt x="5990428" y="3908433"/>
                  <a:pt x="5988880" y="3907135"/>
                </a:cubicBezTo>
                <a:cubicBezTo>
                  <a:pt x="5987331" y="3905838"/>
                  <a:pt x="5986556" y="3904352"/>
                  <a:pt x="5986556" y="3902677"/>
                </a:cubicBezTo>
                <a:cubicBezTo>
                  <a:pt x="5986556" y="3900250"/>
                  <a:pt x="5987854" y="3898052"/>
                  <a:pt x="5990449" y="3896085"/>
                </a:cubicBezTo>
                <a:lnTo>
                  <a:pt x="5998920" y="3892202"/>
                </a:lnTo>
                <a:lnTo>
                  <a:pt x="6002520" y="3893558"/>
                </a:lnTo>
                <a:cubicBezTo>
                  <a:pt x="6006779" y="3894531"/>
                  <a:pt x="6011420" y="3895017"/>
                  <a:pt x="6016443" y="3895017"/>
                </a:cubicBezTo>
                <a:cubicBezTo>
                  <a:pt x="6027075" y="3895017"/>
                  <a:pt x="6035907" y="3893113"/>
                  <a:pt x="6042939" y="3889304"/>
                </a:cubicBezTo>
                <a:cubicBezTo>
                  <a:pt x="6049971" y="3885495"/>
                  <a:pt x="6055224" y="3880430"/>
                  <a:pt x="6058699" y="3874109"/>
                </a:cubicBezTo>
                <a:cubicBezTo>
                  <a:pt x="6062173" y="3867789"/>
                  <a:pt x="6063910" y="3860861"/>
                  <a:pt x="6063910" y="3853327"/>
                </a:cubicBezTo>
                <a:cubicBezTo>
                  <a:pt x="6063910" y="3845541"/>
                  <a:pt x="6062194" y="3838467"/>
                  <a:pt x="6058761" y="3832105"/>
                </a:cubicBezTo>
                <a:cubicBezTo>
                  <a:pt x="6057046" y="3828924"/>
                  <a:pt x="6054889" y="3826067"/>
                  <a:pt x="6052294" y="3823535"/>
                </a:cubicBezTo>
                <a:lnTo>
                  <a:pt x="6050535" y="3822254"/>
                </a:lnTo>
                <a:lnTo>
                  <a:pt x="6053660" y="3818778"/>
                </a:lnTo>
                <a:cubicBezTo>
                  <a:pt x="6055659" y="3817261"/>
                  <a:pt x="6057882" y="3816199"/>
                  <a:pt x="6060331" y="3815592"/>
                </a:cubicBezTo>
                <a:cubicBezTo>
                  <a:pt x="6065229" y="3814378"/>
                  <a:pt x="6070607" y="3813771"/>
                  <a:pt x="6076467" y="3813771"/>
                </a:cubicBezTo>
                <a:close/>
                <a:moveTo>
                  <a:pt x="4659662" y="3788029"/>
                </a:moveTo>
                <a:lnTo>
                  <a:pt x="4688292" y="3868270"/>
                </a:lnTo>
                <a:lnTo>
                  <a:pt x="4630779" y="3868270"/>
                </a:lnTo>
                <a:close/>
                <a:moveTo>
                  <a:pt x="7494125" y="3784261"/>
                </a:moveTo>
                <a:lnTo>
                  <a:pt x="7494125" y="3812264"/>
                </a:lnTo>
                <a:lnTo>
                  <a:pt x="7473656" y="3812264"/>
                </a:lnTo>
                <a:lnTo>
                  <a:pt x="7473656" y="3829217"/>
                </a:lnTo>
                <a:lnTo>
                  <a:pt x="7494125" y="3829217"/>
                </a:lnTo>
                <a:lnTo>
                  <a:pt x="7494125" y="3895017"/>
                </a:lnTo>
                <a:cubicBezTo>
                  <a:pt x="7494125" y="3903305"/>
                  <a:pt x="7495109" y="3910400"/>
                  <a:pt x="7497076" y="3916302"/>
                </a:cubicBezTo>
                <a:cubicBezTo>
                  <a:pt x="7499043" y="3922204"/>
                  <a:pt x="7502664" y="3926725"/>
                  <a:pt x="7507938" y="3929864"/>
                </a:cubicBezTo>
                <a:cubicBezTo>
                  <a:pt x="7513212" y="3933003"/>
                  <a:pt x="7520788" y="3934573"/>
                  <a:pt x="7530667" y="3934573"/>
                </a:cubicBezTo>
                <a:lnTo>
                  <a:pt x="7545359" y="3934573"/>
                </a:lnTo>
                <a:lnTo>
                  <a:pt x="7545359" y="3917621"/>
                </a:lnTo>
                <a:lnTo>
                  <a:pt x="7532048" y="3917621"/>
                </a:lnTo>
                <a:cubicBezTo>
                  <a:pt x="7524597" y="3917621"/>
                  <a:pt x="7519888" y="3915591"/>
                  <a:pt x="7517921" y="3911530"/>
                </a:cubicBezTo>
                <a:cubicBezTo>
                  <a:pt x="7515954" y="3907470"/>
                  <a:pt x="7514970" y="3901631"/>
                  <a:pt x="7514970" y="3894013"/>
                </a:cubicBezTo>
                <a:lnTo>
                  <a:pt x="7514970" y="3829217"/>
                </a:lnTo>
                <a:lnTo>
                  <a:pt x="7545108" y="3829217"/>
                </a:lnTo>
                <a:lnTo>
                  <a:pt x="7545108" y="3812264"/>
                </a:lnTo>
                <a:lnTo>
                  <a:pt x="7514970" y="3812264"/>
                </a:lnTo>
                <a:lnTo>
                  <a:pt x="7514970" y="3784261"/>
                </a:lnTo>
                <a:close/>
                <a:moveTo>
                  <a:pt x="6303500" y="3784261"/>
                </a:moveTo>
                <a:lnTo>
                  <a:pt x="6303500" y="3812264"/>
                </a:lnTo>
                <a:lnTo>
                  <a:pt x="6283031" y="3812264"/>
                </a:lnTo>
                <a:lnTo>
                  <a:pt x="6283031" y="3829217"/>
                </a:lnTo>
                <a:lnTo>
                  <a:pt x="6303500" y="3829217"/>
                </a:lnTo>
                <a:lnTo>
                  <a:pt x="6303500" y="3895017"/>
                </a:lnTo>
                <a:cubicBezTo>
                  <a:pt x="6303500" y="3903305"/>
                  <a:pt x="6304484" y="3910400"/>
                  <a:pt x="6306451" y="3916302"/>
                </a:cubicBezTo>
                <a:cubicBezTo>
                  <a:pt x="6308418" y="3922204"/>
                  <a:pt x="6312039" y="3926725"/>
                  <a:pt x="6317313" y="3929864"/>
                </a:cubicBezTo>
                <a:cubicBezTo>
                  <a:pt x="6322587" y="3933003"/>
                  <a:pt x="6330163" y="3934573"/>
                  <a:pt x="6340042" y="3934573"/>
                </a:cubicBezTo>
                <a:lnTo>
                  <a:pt x="6354734" y="3934573"/>
                </a:lnTo>
                <a:lnTo>
                  <a:pt x="6354734" y="3917621"/>
                </a:lnTo>
                <a:lnTo>
                  <a:pt x="6341423" y="3917621"/>
                </a:lnTo>
                <a:cubicBezTo>
                  <a:pt x="6333972" y="3917621"/>
                  <a:pt x="6329263" y="3915591"/>
                  <a:pt x="6327296" y="3911530"/>
                </a:cubicBezTo>
                <a:cubicBezTo>
                  <a:pt x="6325329" y="3907470"/>
                  <a:pt x="6324345" y="3901631"/>
                  <a:pt x="6324345" y="3894013"/>
                </a:cubicBezTo>
                <a:lnTo>
                  <a:pt x="6324345" y="3829217"/>
                </a:lnTo>
                <a:lnTo>
                  <a:pt x="6354483" y="3829217"/>
                </a:lnTo>
                <a:lnTo>
                  <a:pt x="6354483" y="3812264"/>
                </a:lnTo>
                <a:lnTo>
                  <a:pt x="6324345" y="3812264"/>
                </a:lnTo>
                <a:lnTo>
                  <a:pt x="6324345" y="3784261"/>
                </a:lnTo>
                <a:close/>
                <a:moveTo>
                  <a:pt x="2769726" y="3784261"/>
                </a:moveTo>
                <a:lnTo>
                  <a:pt x="2769726" y="3812264"/>
                </a:lnTo>
                <a:lnTo>
                  <a:pt x="2749257" y="3812264"/>
                </a:lnTo>
                <a:lnTo>
                  <a:pt x="2749257" y="3829217"/>
                </a:lnTo>
                <a:lnTo>
                  <a:pt x="2769726" y="3829217"/>
                </a:lnTo>
                <a:lnTo>
                  <a:pt x="2769726" y="3895017"/>
                </a:lnTo>
                <a:cubicBezTo>
                  <a:pt x="2769726" y="3903305"/>
                  <a:pt x="2770710" y="3910400"/>
                  <a:pt x="2772677" y="3916302"/>
                </a:cubicBezTo>
                <a:cubicBezTo>
                  <a:pt x="2774644" y="3922204"/>
                  <a:pt x="2778264" y="3926725"/>
                  <a:pt x="2783539" y="3929864"/>
                </a:cubicBezTo>
                <a:cubicBezTo>
                  <a:pt x="2788813" y="3933003"/>
                  <a:pt x="2796389" y="3934573"/>
                  <a:pt x="2806268" y="3934573"/>
                </a:cubicBezTo>
                <a:lnTo>
                  <a:pt x="2820959" y="3934573"/>
                </a:lnTo>
                <a:lnTo>
                  <a:pt x="2820959" y="3917621"/>
                </a:lnTo>
                <a:lnTo>
                  <a:pt x="2807649" y="3917621"/>
                </a:lnTo>
                <a:cubicBezTo>
                  <a:pt x="2800198" y="3917621"/>
                  <a:pt x="2795489" y="3915591"/>
                  <a:pt x="2793521" y="3911530"/>
                </a:cubicBezTo>
                <a:cubicBezTo>
                  <a:pt x="2791554" y="3907470"/>
                  <a:pt x="2790571" y="3901631"/>
                  <a:pt x="2790571" y="3894013"/>
                </a:cubicBezTo>
                <a:lnTo>
                  <a:pt x="2790571" y="3829217"/>
                </a:lnTo>
                <a:lnTo>
                  <a:pt x="2820709" y="3829217"/>
                </a:lnTo>
                <a:lnTo>
                  <a:pt x="2820709" y="3812264"/>
                </a:lnTo>
                <a:lnTo>
                  <a:pt x="2790571" y="3812264"/>
                </a:lnTo>
                <a:lnTo>
                  <a:pt x="2790571" y="3784261"/>
                </a:lnTo>
                <a:close/>
                <a:moveTo>
                  <a:pt x="2283951" y="3784261"/>
                </a:moveTo>
                <a:lnTo>
                  <a:pt x="2283951" y="3812264"/>
                </a:lnTo>
                <a:lnTo>
                  <a:pt x="2263482" y="3812264"/>
                </a:lnTo>
                <a:lnTo>
                  <a:pt x="2263482" y="3829217"/>
                </a:lnTo>
                <a:lnTo>
                  <a:pt x="2283951" y="3829217"/>
                </a:lnTo>
                <a:lnTo>
                  <a:pt x="2283951" y="3895017"/>
                </a:lnTo>
                <a:cubicBezTo>
                  <a:pt x="2283951" y="3903305"/>
                  <a:pt x="2284934" y="3910400"/>
                  <a:pt x="2286902" y="3916302"/>
                </a:cubicBezTo>
                <a:cubicBezTo>
                  <a:pt x="2288869" y="3922204"/>
                  <a:pt x="2292489" y="3926725"/>
                  <a:pt x="2297764" y="3929864"/>
                </a:cubicBezTo>
                <a:cubicBezTo>
                  <a:pt x="2303038" y="3933003"/>
                  <a:pt x="2310614" y="3934573"/>
                  <a:pt x="2320492" y="3934573"/>
                </a:cubicBezTo>
                <a:lnTo>
                  <a:pt x="2335184" y="3934573"/>
                </a:lnTo>
                <a:lnTo>
                  <a:pt x="2335184" y="3917621"/>
                </a:lnTo>
                <a:lnTo>
                  <a:pt x="2321874" y="3917621"/>
                </a:lnTo>
                <a:cubicBezTo>
                  <a:pt x="2314423" y="3917621"/>
                  <a:pt x="2309714" y="3915591"/>
                  <a:pt x="2307746" y="3911530"/>
                </a:cubicBezTo>
                <a:cubicBezTo>
                  <a:pt x="2305779" y="3907470"/>
                  <a:pt x="2304796" y="3901631"/>
                  <a:pt x="2304796" y="3894013"/>
                </a:cubicBezTo>
                <a:lnTo>
                  <a:pt x="2304796" y="3829217"/>
                </a:lnTo>
                <a:lnTo>
                  <a:pt x="2334934" y="3829217"/>
                </a:lnTo>
                <a:lnTo>
                  <a:pt x="2334934" y="3812264"/>
                </a:lnTo>
                <a:lnTo>
                  <a:pt x="2304796" y="3812264"/>
                </a:lnTo>
                <a:lnTo>
                  <a:pt x="2304796" y="3784261"/>
                </a:lnTo>
                <a:close/>
                <a:moveTo>
                  <a:pt x="3170943" y="3784136"/>
                </a:moveTo>
                <a:lnTo>
                  <a:pt x="3207610" y="3784136"/>
                </a:lnTo>
                <a:cubicBezTo>
                  <a:pt x="3217740" y="3784136"/>
                  <a:pt x="3225986" y="3786857"/>
                  <a:pt x="3232348" y="3792298"/>
                </a:cubicBezTo>
                <a:cubicBezTo>
                  <a:pt x="3238711" y="3797740"/>
                  <a:pt x="3241892" y="3806153"/>
                  <a:pt x="3241892" y="3817538"/>
                </a:cubicBezTo>
                <a:cubicBezTo>
                  <a:pt x="3241892" y="3828170"/>
                  <a:pt x="3238732" y="3836102"/>
                  <a:pt x="3232411" y="3841335"/>
                </a:cubicBezTo>
                <a:cubicBezTo>
                  <a:pt x="3226090" y="3846567"/>
                  <a:pt x="3217824" y="3849183"/>
                  <a:pt x="3207610" y="3849183"/>
                </a:cubicBezTo>
                <a:lnTo>
                  <a:pt x="3170943" y="3849183"/>
                </a:lnTo>
                <a:close/>
                <a:moveTo>
                  <a:pt x="2580393" y="3784136"/>
                </a:moveTo>
                <a:lnTo>
                  <a:pt x="2611912" y="3784136"/>
                </a:lnTo>
                <a:cubicBezTo>
                  <a:pt x="2619112" y="3784136"/>
                  <a:pt x="2625202" y="3785078"/>
                  <a:pt x="2630183" y="3786961"/>
                </a:cubicBezTo>
                <a:cubicBezTo>
                  <a:pt x="2635164" y="3788845"/>
                  <a:pt x="2638952" y="3791691"/>
                  <a:pt x="2641548" y="3795500"/>
                </a:cubicBezTo>
                <a:cubicBezTo>
                  <a:pt x="2644142" y="3799309"/>
                  <a:pt x="2645440" y="3804060"/>
                  <a:pt x="2645440" y="3809753"/>
                </a:cubicBezTo>
                <a:cubicBezTo>
                  <a:pt x="2645440" y="3818208"/>
                  <a:pt x="2642573" y="3824926"/>
                  <a:pt x="2636839" y="3829907"/>
                </a:cubicBezTo>
                <a:cubicBezTo>
                  <a:pt x="2631104" y="3834889"/>
                  <a:pt x="2622795" y="3837379"/>
                  <a:pt x="2611912" y="3837379"/>
                </a:cubicBezTo>
                <a:lnTo>
                  <a:pt x="2580393" y="3837379"/>
                </a:lnTo>
                <a:close/>
                <a:moveTo>
                  <a:pt x="7097949" y="3765551"/>
                </a:moveTo>
                <a:lnTo>
                  <a:pt x="7097949" y="3895017"/>
                </a:lnTo>
                <a:cubicBezTo>
                  <a:pt x="7097949" y="3903305"/>
                  <a:pt x="7098912" y="3910400"/>
                  <a:pt x="7100837" y="3916302"/>
                </a:cubicBezTo>
                <a:cubicBezTo>
                  <a:pt x="7102763" y="3922204"/>
                  <a:pt x="7106363" y="3926725"/>
                  <a:pt x="7111637" y="3929864"/>
                </a:cubicBezTo>
                <a:cubicBezTo>
                  <a:pt x="7116911" y="3933003"/>
                  <a:pt x="7124529" y="3934573"/>
                  <a:pt x="7134491" y="3934573"/>
                </a:cubicBezTo>
                <a:lnTo>
                  <a:pt x="7141523" y="3934573"/>
                </a:lnTo>
                <a:lnTo>
                  <a:pt x="7141523" y="3917495"/>
                </a:lnTo>
                <a:lnTo>
                  <a:pt x="7135872" y="3917495"/>
                </a:lnTo>
                <a:cubicBezTo>
                  <a:pt x="7128422" y="3917495"/>
                  <a:pt x="7123713" y="3915486"/>
                  <a:pt x="7121745" y="3911468"/>
                </a:cubicBezTo>
                <a:cubicBezTo>
                  <a:pt x="7119778" y="3907449"/>
                  <a:pt x="7118794" y="3901631"/>
                  <a:pt x="7118794" y="3894013"/>
                </a:cubicBezTo>
                <a:lnTo>
                  <a:pt x="7118794" y="3765551"/>
                </a:lnTo>
                <a:close/>
                <a:moveTo>
                  <a:pt x="5542631" y="3765551"/>
                </a:moveTo>
                <a:lnTo>
                  <a:pt x="5542631" y="3979529"/>
                </a:lnTo>
                <a:lnTo>
                  <a:pt x="5560839" y="3979529"/>
                </a:lnTo>
                <a:lnTo>
                  <a:pt x="5560839" y="3765551"/>
                </a:lnTo>
                <a:close/>
                <a:moveTo>
                  <a:pt x="5002449" y="3765551"/>
                </a:moveTo>
                <a:lnTo>
                  <a:pt x="5002449" y="3895017"/>
                </a:lnTo>
                <a:cubicBezTo>
                  <a:pt x="5002449" y="3903305"/>
                  <a:pt x="5003413" y="3910400"/>
                  <a:pt x="5005337" y="3916302"/>
                </a:cubicBezTo>
                <a:cubicBezTo>
                  <a:pt x="5007263" y="3922204"/>
                  <a:pt x="5010863" y="3926725"/>
                  <a:pt x="5016137" y="3929864"/>
                </a:cubicBezTo>
                <a:cubicBezTo>
                  <a:pt x="5021411" y="3933003"/>
                  <a:pt x="5029029" y="3934573"/>
                  <a:pt x="5038991" y="3934573"/>
                </a:cubicBezTo>
                <a:lnTo>
                  <a:pt x="5046023" y="3934573"/>
                </a:lnTo>
                <a:lnTo>
                  <a:pt x="5046023" y="3917495"/>
                </a:lnTo>
                <a:lnTo>
                  <a:pt x="5040373" y="3917495"/>
                </a:lnTo>
                <a:cubicBezTo>
                  <a:pt x="5032923" y="3917495"/>
                  <a:pt x="5028214" y="3915486"/>
                  <a:pt x="5026245" y="3911468"/>
                </a:cubicBezTo>
                <a:cubicBezTo>
                  <a:pt x="5024278" y="3907449"/>
                  <a:pt x="5023294" y="3901631"/>
                  <a:pt x="5023294" y="3894013"/>
                </a:cubicBezTo>
                <a:lnTo>
                  <a:pt x="5023294" y="3765551"/>
                </a:lnTo>
                <a:close/>
                <a:moveTo>
                  <a:pt x="4758064" y="3765551"/>
                </a:moveTo>
                <a:lnTo>
                  <a:pt x="4758064" y="3934573"/>
                </a:lnTo>
                <a:lnTo>
                  <a:pt x="4780667" y="3934573"/>
                </a:lnTo>
                <a:lnTo>
                  <a:pt x="4780667" y="3765551"/>
                </a:lnTo>
                <a:close/>
                <a:moveTo>
                  <a:pt x="4647857" y="3765551"/>
                </a:moveTo>
                <a:lnTo>
                  <a:pt x="4584568" y="3934573"/>
                </a:lnTo>
                <a:lnTo>
                  <a:pt x="4607799" y="3934573"/>
                </a:lnTo>
                <a:lnTo>
                  <a:pt x="4624626" y="3887232"/>
                </a:lnTo>
                <a:lnTo>
                  <a:pt x="4694696" y="3887232"/>
                </a:lnTo>
                <a:lnTo>
                  <a:pt x="4710769" y="3934573"/>
                </a:lnTo>
                <a:lnTo>
                  <a:pt x="4734126" y="3934573"/>
                </a:lnTo>
                <a:lnTo>
                  <a:pt x="4671716" y="3765551"/>
                </a:lnTo>
                <a:close/>
                <a:moveTo>
                  <a:pt x="4505684" y="3765551"/>
                </a:moveTo>
                <a:lnTo>
                  <a:pt x="4505684" y="3831352"/>
                </a:lnTo>
                <a:cubicBezTo>
                  <a:pt x="4501750" y="3824822"/>
                  <a:pt x="4496559" y="3819652"/>
                  <a:pt x="4490113" y="3815843"/>
                </a:cubicBezTo>
                <a:cubicBezTo>
                  <a:pt x="4483667" y="3812034"/>
                  <a:pt x="4476091" y="3810130"/>
                  <a:pt x="4467384" y="3810130"/>
                </a:cubicBezTo>
                <a:cubicBezTo>
                  <a:pt x="4456920" y="3810130"/>
                  <a:pt x="4447837" y="3812495"/>
                  <a:pt x="4440135" y="3817224"/>
                </a:cubicBezTo>
                <a:cubicBezTo>
                  <a:pt x="4432433" y="3821954"/>
                  <a:pt x="4426468" y="3828966"/>
                  <a:pt x="4422240" y="3838258"/>
                </a:cubicBezTo>
                <a:cubicBezTo>
                  <a:pt x="4418013" y="3847551"/>
                  <a:pt x="4415899" y="3859145"/>
                  <a:pt x="4415899" y="3873042"/>
                </a:cubicBezTo>
                <a:cubicBezTo>
                  <a:pt x="4415899" y="3887023"/>
                  <a:pt x="4417887" y="3898764"/>
                  <a:pt x="4421864" y="3908265"/>
                </a:cubicBezTo>
                <a:cubicBezTo>
                  <a:pt x="4425840" y="3917767"/>
                  <a:pt x="4431470" y="3924904"/>
                  <a:pt x="4438753" y="3929676"/>
                </a:cubicBezTo>
                <a:cubicBezTo>
                  <a:pt x="4446037" y="3934448"/>
                  <a:pt x="4454659" y="3936833"/>
                  <a:pt x="4464622" y="3936833"/>
                </a:cubicBezTo>
                <a:cubicBezTo>
                  <a:pt x="4473914" y="3936833"/>
                  <a:pt x="4481993" y="3934971"/>
                  <a:pt x="4488857" y="3931245"/>
                </a:cubicBezTo>
                <a:cubicBezTo>
                  <a:pt x="4495722" y="3927520"/>
                  <a:pt x="4501331" y="3922685"/>
                  <a:pt x="4505684" y="3916742"/>
                </a:cubicBezTo>
                <a:lnTo>
                  <a:pt x="4506814" y="3934573"/>
                </a:lnTo>
                <a:lnTo>
                  <a:pt x="4526655" y="3934573"/>
                </a:lnTo>
                <a:lnTo>
                  <a:pt x="4526655" y="3765551"/>
                </a:lnTo>
                <a:close/>
                <a:moveTo>
                  <a:pt x="4049950" y="3765551"/>
                </a:moveTo>
                <a:lnTo>
                  <a:pt x="4049950" y="3895017"/>
                </a:lnTo>
                <a:cubicBezTo>
                  <a:pt x="4049950" y="3903305"/>
                  <a:pt x="4050912" y="3910400"/>
                  <a:pt x="4052838" y="3916302"/>
                </a:cubicBezTo>
                <a:cubicBezTo>
                  <a:pt x="4054763" y="3922204"/>
                  <a:pt x="4058363" y="3926725"/>
                  <a:pt x="4063637" y="3929864"/>
                </a:cubicBezTo>
                <a:cubicBezTo>
                  <a:pt x="4068911" y="3933003"/>
                  <a:pt x="4076530" y="3934573"/>
                  <a:pt x="4086492" y="3934573"/>
                </a:cubicBezTo>
                <a:lnTo>
                  <a:pt x="4093524" y="3934573"/>
                </a:lnTo>
                <a:lnTo>
                  <a:pt x="4093524" y="3917495"/>
                </a:lnTo>
                <a:lnTo>
                  <a:pt x="4087873" y="3917495"/>
                </a:lnTo>
                <a:cubicBezTo>
                  <a:pt x="4080422" y="3917495"/>
                  <a:pt x="4075713" y="3915486"/>
                  <a:pt x="4073745" y="3911468"/>
                </a:cubicBezTo>
                <a:cubicBezTo>
                  <a:pt x="4071778" y="3907449"/>
                  <a:pt x="4070795" y="3901631"/>
                  <a:pt x="4070795" y="3894013"/>
                </a:cubicBezTo>
                <a:lnTo>
                  <a:pt x="4070795" y="3765551"/>
                </a:lnTo>
                <a:close/>
                <a:moveTo>
                  <a:pt x="3148340" y="3765551"/>
                </a:moveTo>
                <a:lnTo>
                  <a:pt x="3148340" y="3934573"/>
                </a:lnTo>
                <a:lnTo>
                  <a:pt x="3170943" y="3934573"/>
                </a:lnTo>
                <a:lnTo>
                  <a:pt x="3170943" y="3867893"/>
                </a:lnTo>
                <a:lnTo>
                  <a:pt x="3209368" y="3867893"/>
                </a:lnTo>
                <a:cubicBezTo>
                  <a:pt x="3219833" y="3867893"/>
                  <a:pt x="3229251" y="3865968"/>
                  <a:pt x="3237622" y="3862117"/>
                </a:cubicBezTo>
                <a:cubicBezTo>
                  <a:pt x="3245994" y="3858266"/>
                  <a:pt x="3252608" y="3852615"/>
                  <a:pt x="3257463" y="3845165"/>
                </a:cubicBezTo>
                <a:cubicBezTo>
                  <a:pt x="3262319" y="3837714"/>
                  <a:pt x="3264747" y="3828505"/>
                  <a:pt x="3264747" y="3817538"/>
                </a:cubicBezTo>
                <a:cubicBezTo>
                  <a:pt x="3264747" y="3806320"/>
                  <a:pt x="3262319" y="3796840"/>
                  <a:pt x="3257463" y="3789096"/>
                </a:cubicBezTo>
                <a:cubicBezTo>
                  <a:pt x="3252608" y="3781352"/>
                  <a:pt x="3245994" y="3775492"/>
                  <a:pt x="3237622" y="3771516"/>
                </a:cubicBezTo>
                <a:cubicBezTo>
                  <a:pt x="3229251" y="3767539"/>
                  <a:pt x="3219833" y="3765551"/>
                  <a:pt x="3209368" y="3765551"/>
                </a:cubicBezTo>
                <a:close/>
                <a:moveTo>
                  <a:pt x="3028030" y="3765551"/>
                </a:moveTo>
                <a:lnTo>
                  <a:pt x="3028030" y="3979529"/>
                </a:lnTo>
                <a:lnTo>
                  <a:pt x="3046239" y="3979529"/>
                </a:lnTo>
                <a:lnTo>
                  <a:pt x="3046239" y="3765551"/>
                </a:lnTo>
                <a:close/>
                <a:moveTo>
                  <a:pt x="2557789" y="3765551"/>
                </a:moveTo>
                <a:lnTo>
                  <a:pt x="2557789" y="3934573"/>
                </a:lnTo>
                <a:lnTo>
                  <a:pt x="2617438" y="3934573"/>
                </a:lnTo>
                <a:cubicBezTo>
                  <a:pt x="2631334" y="3934573"/>
                  <a:pt x="2642845" y="3932648"/>
                  <a:pt x="2651970" y="3928797"/>
                </a:cubicBezTo>
                <a:cubicBezTo>
                  <a:pt x="2661095" y="3924946"/>
                  <a:pt x="2667918" y="3919400"/>
                  <a:pt x="2672439" y="3912158"/>
                </a:cubicBezTo>
                <a:cubicBezTo>
                  <a:pt x="2676959" y="3904917"/>
                  <a:pt x="2679219" y="3896189"/>
                  <a:pt x="2679219" y="3885976"/>
                </a:cubicBezTo>
                <a:cubicBezTo>
                  <a:pt x="2679219" y="3875093"/>
                  <a:pt x="2675745" y="3865947"/>
                  <a:pt x="2668797" y="3858538"/>
                </a:cubicBezTo>
                <a:cubicBezTo>
                  <a:pt x="2661848" y="3851129"/>
                  <a:pt x="2652514" y="3846462"/>
                  <a:pt x="2640794" y="3844537"/>
                </a:cubicBezTo>
                <a:cubicBezTo>
                  <a:pt x="2648998" y="3842444"/>
                  <a:pt x="2655590" y="3837923"/>
                  <a:pt x="2660572" y="3830975"/>
                </a:cubicBezTo>
                <a:cubicBezTo>
                  <a:pt x="2665553" y="3824026"/>
                  <a:pt x="2668043" y="3816115"/>
                  <a:pt x="2668043" y="3807241"/>
                </a:cubicBezTo>
                <a:cubicBezTo>
                  <a:pt x="2668043" y="3793177"/>
                  <a:pt x="2662957" y="3782713"/>
                  <a:pt x="2652786" y="3775848"/>
                </a:cubicBezTo>
                <a:cubicBezTo>
                  <a:pt x="2642615" y="3768983"/>
                  <a:pt x="2629032" y="3765551"/>
                  <a:pt x="2612038" y="3765551"/>
                </a:cubicBezTo>
                <a:close/>
                <a:moveTo>
                  <a:pt x="1090939" y="3765551"/>
                </a:moveTo>
                <a:lnTo>
                  <a:pt x="1090939" y="3934573"/>
                </a:lnTo>
                <a:lnTo>
                  <a:pt x="1112288" y="3934573"/>
                </a:lnTo>
                <a:lnTo>
                  <a:pt x="1112288" y="3799833"/>
                </a:lnTo>
                <a:lnTo>
                  <a:pt x="1205087" y="3934573"/>
                </a:lnTo>
                <a:lnTo>
                  <a:pt x="1228193" y="3934573"/>
                </a:lnTo>
                <a:lnTo>
                  <a:pt x="1228193" y="3765551"/>
                </a:lnTo>
                <a:lnTo>
                  <a:pt x="1206718" y="3765551"/>
                </a:lnTo>
                <a:lnTo>
                  <a:pt x="1206718" y="3900040"/>
                </a:lnTo>
                <a:lnTo>
                  <a:pt x="1114045" y="3765551"/>
                </a:lnTo>
                <a:close/>
                <a:moveTo>
                  <a:pt x="7586003" y="3764923"/>
                </a:moveTo>
                <a:cubicBezTo>
                  <a:pt x="7582068" y="3764923"/>
                  <a:pt x="7578908" y="3766074"/>
                  <a:pt x="7576522" y="3768376"/>
                </a:cubicBezTo>
                <a:cubicBezTo>
                  <a:pt x="7574136" y="3770678"/>
                  <a:pt x="7572943" y="3773588"/>
                  <a:pt x="7572943" y="3777104"/>
                </a:cubicBezTo>
                <a:cubicBezTo>
                  <a:pt x="7572943" y="3780620"/>
                  <a:pt x="7574136" y="3783529"/>
                  <a:pt x="7576522" y="3785831"/>
                </a:cubicBezTo>
                <a:cubicBezTo>
                  <a:pt x="7578908" y="3788133"/>
                  <a:pt x="7582068" y="3789284"/>
                  <a:pt x="7586003" y="3789284"/>
                </a:cubicBezTo>
                <a:cubicBezTo>
                  <a:pt x="7589938" y="3789284"/>
                  <a:pt x="7593119" y="3788133"/>
                  <a:pt x="7595547" y="3785831"/>
                </a:cubicBezTo>
                <a:cubicBezTo>
                  <a:pt x="7597974" y="3783529"/>
                  <a:pt x="7599188" y="3780620"/>
                  <a:pt x="7599188" y="3777104"/>
                </a:cubicBezTo>
                <a:cubicBezTo>
                  <a:pt x="7599188" y="3773588"/>
                  <a:pt x="7597974" y="3770678"/>
                  <a:pt x="7595547" y="3768376"/>
                </a:cubicBezTo>
                <a:cubicBezTo>
                  <a:pt x="7593119" y="3766074"/>
                  <a:pt x="7589938" y="3764923"/>
                  <a:pt x="7586003" y="3764923"/>
                </a:cubicBezTo>
                <a:close/>
                <a:moveTo>
                  <a:pt x="7176428" y="3764923"/>
                </a:moveTo>
                <a:cubicBezTo>
                  <a:pt x="7172493" y="3764923"/>
                  <a:pt x="7169333" y="3766074"/>
                  <a:pt x="7166947" y="3768376"/>
                </a:cubicBezTo>
                <a:cubicBezTo>
                  <a:pt x="7164561" y="3770678"/>
                  <a:pt x="7163368" y="3773588"/>
                  <a:pt x="7163368" y="3777104"/>
                </a:cubicBezTo>
                <a:cubicBezTo>
                  <a:pt x="7163368" y="3780620"/>
                  <a:pt x="7164561" y="3783529"/>
                  <a:pt x="7166947" y="3785831"/>
                </a:cubicBezTo>
                <a:cubicBezTo>
                  <a:pt x="7169333" y="3788133"/>
                  <a:pt x="7172493" y="3789284"/>
                  <a:pt x="7176428" y="3789284"/>
                </a:cubicBezTo>
                <a:cubicBezTo>
                  <a:pt x="7180363" y="3789284"/>
                  <a:pt x="7183544" y="3788133"/>
                  <a:pt x="7185972" y="3785831"/>
                </a:cubicBezTo>
                <a:cubicBezTo>
                  <a:pt x="7188399" y="3783529"/>
                  <a:pt x="7189613" y="3780620"/>
                  <a:pt x="7189613" y="3777104"/>
                </a:cubicBezTo>
                <a:cubicBezTo>
                  <a:pt x="7189613" y="3773588"/>
                  <a:pt x="7188399" y="3770678"/>
                  <a:pt x="7185972" y="3768376"/>
                </a:cubicBezTo>
                <a:cubicBezTo>
                  <a:pt x="7183544" y="3766074"/>
                  <a:pt x="7180363" y="3764923"/>
                  <a:pt x="7176428" y="3764923"/>
                </a:cubicBezTo>
                <a:close/>
                <a:moveTo>
                  <a:pt x="6395378" y="3764923"/>
                </a:moveTo>
                <a:cubicBezTo>
                  <a:pt x="6391443" y="3764923"/>
                  <a:pt x="6388283" y="3766074"/>
                  <a:pt x="6385897" y="3768376"/>
                </a:cubicBezTo>
                <a:cubicBezTo>
                  <a:pt x="6383511" y="3770678"/>
                  <a:pt x="6382318" y="3773588"/>
                  <a:pt x="6382318" y="3777104"/>
                </a:cubicBezTo>
                <a:cubicBezTo>
                  <a:pt x="6382318" y="3780620"/>
                  <a:pt x="6383511" y="3783529"/>
                  <a:pt x="6385897" y="3785831"/>
                </a:cubicBezTo>
                <a:cubicBezTo>
                  <a:pt x="6388283" y="3788133"/>
                  <a:pt x="6391443" y="3789284"/>
                  <a:pt x="6395378" y="3789284"/>
                </a:cubicBezTo>
                <a:cubicBezTo>
                  <a:pt x="6399313" y="3789284"/>
                  <a:pt x="6402494" y="3788133"/>
                  <a:pt x="6404922" y="3785831"/>
                </a:cubicBezTo>
                <a:cubicBezTo>
                  <a:pt x="6407349" y="3783529"/>
                  <a:pt x="6408563" y="3780620"/>
                  <a:pt x="6408563" y="3777104"/>
                </a:cubicBezTo>
                <a:cubicBezTo>
                  <a:pt x="6408563" y="3773588"/>
                  <a:pt x="6407349" y="3770678"/>
                  <a:pt x="6404922" y="3768376"/>
                </a:cubicBezTo>
                <a:cubicBezTo>
                  <a:pt x="6402494" y="3766074"/>
                  <a:pt x="6399313" y="3764923"/>
                  <a:pt x="6395378" y="3764923"/>
                </a:cubicBezTo>
                <a:close/>
                <a:moveTo>
                  <a:pt x="6252503" y="3764923"/>
                </a:moveTo>
                <a:cubicBezTo>
                  <a:pt x="6248568" y="3764923"/>
                  <a:pt x="6245408" y="3766074"/>
                  <a:pt x="6243022" y="3768376"/>
                </a:cubicBezTo>
                <a:cubicBezTo>
                  <a:pt x="6240636" y="3770678"/>
                  <a:pt x="6239443" y="3773588"/>
                  <a:pt x="6239443" y="3777104"/>
                </a:cubicBezTo>
                <a:cubicBezTo>
                  <a:pt x="6239443" y="3780620"/>
                  <a:pt x="6240636" y="3783529"/>
                  <a:pt x="6243022" y="3785831"/>
                </a:cubicBezTo>
                <a:cubicBezTo>
                  <a:pt x="6245408" y="3788133"/>
                  <a:pt x="6248568" y="3789284"/>
                  <a:pt x="6252503" y="3789284"/>
                </a:cubicBezTo>
                <a:cubicBezTo>
                  <a:pt x="6256438" y="3789284"/>
                  <a:pt x="6259619" y="3788133"/>
                  <a:pt x="6262047" y="3785831"/>
                </a:cubicBezTo>
                <a:cubicBezTo>
                  <a:pt x="6264474" y="3783529"/>
                  <a:pt x="6265688" y="3780620"/>
                  <a:pt x="6265688" y="3777104"/>
                </a:cubicBezTo>
                <a:cubicBezTo>
                  <a:pt x="6265688" y="3773588"/>
                  <a:pt x="6264474" y="3770678"/>
                  <a:pt x="6262047" y="3768376"/>
                </a:cubicBezTo>
                <a:cubicBezTo>
                  <a:pt x="6259619" y="3766074"/>
                  <a:pt x="6256438" y="3764923"/>
                  <a:pt x="6252503" y="3764923"/>
                </a:cubicBezTo>
                <a:close/>
                <a:moveTo>
                  <a:pt x="4128428" y="3764923"/>
                </a:moveTo>
                <a:cubicBezTo>
                  <a:pt x="4124494" y="3764923"/>
                  <a:pt x="4121334" y="3766074"/>
                  <a:pt x="4118947" y="3768376"/>
                </a:cubicBezTo>
                <a:cubicBezTo>
                  <a:pt x="4116562" y="3770678"/>
                  <a:pt x="4115369" y="3773588"/>
                  <a:pt x="4115369" y="3777104"/>
                </a:cubicBezTo>
                <a:cubicBezTo>
                  <a:pt x="4115369" y="3780620"/>
                  <a:pt x="4116562" y="3783529"/>
                  <a:pt x="4118947" y="3785831"/>
                </a:cubicBezTo>
                <a:cubicBezTo>
                  <a:pt x="4121334" y="3788133"/>
                  <a:pt x="4124494" y="3789284"/>
                  <a:pt x="4128428" y="3789284"/>
                </a:cubicBezTo>
                <a:cubicBezTo>
                  <a:pt x="4132363" y="3789284"/>
                  <a:pt x="4135544" y="3788133"/>
                  <a:pt x="4137972" y="3785831"/>
                </a:cubicBezTo>
                <a:cubicBezTo>
                  <a:pt x="4140400" y="3783529"/>
                  <a:pt x="4141614" y="3780620"/>
                  <a:pt x="4141614" y="3777104"/>
                </a:cubicBezTo>
                <a:cubicBezTo>
                  <a:pt x="4141614" y="3773588"/>
                  <a:pt x="4140400" y="3770678"/>
                  <a:pt x="4137972" y="3768376"/>
                </a:cubicBezTo>
                <a:cubicBezTo>
                  <a:pt x="4135544" y="3766074"/>
                  <a:pt x="4132363" y="3764923"/>
                  <a:pt x="4128428" y="3764923"/>
                </a:cubicBezTo>
                <a:close/>
                <a:moveTo>
                  <a:pt x="2718729" y="3764923"/>
                </a:moveTo>
                <a:cubicBezTo>
                  <a:pt x="2714794" y="3764923"/>
                  <a:pt x="2711633" y="3766074"/>
                  <a:pt x="2709248" y="3768376"/>
                </a:cubicBezTo>
                <a:cubicBezTo>
                  <a:pt x="2706862" y="3770678"/>
                  <a:pt x="2705669" y="3773588"/>
                  <a:pt x="2705669" y="3777104"/>
                </a:cubicBezTo>
                <a:cubicBezTo>
                  <a:pt x="2705669" y="3780620"/>
                  <a:pt x="2706862" y="3783529"/>
                  <a:pt x="2709248" y="3785831"/>
                </a:cubicBezTo>
                <a:cubicBezTo>
                  <a:pt x="2711633" y="3788133"/>
                  <a:pt x="2714794" y="3789284"/>
                  <a:pt x="2718729" y="3789284"/>
                </a:cubicBezTo>
                <a:cubicBezTo>
                  <a:pt x="2722663" y="3789284"/>
                  <a:pt x="2725844" y="3788133"/>
                  <a:pt x="2728272" y="3785831"/>
                </a:cubicBezTo>
                <a:cubicBezTo>
                  <a:pt x="2730700" y="3783529"/>
                  <a:pt x="2731914" y="3780620"/>
                  <a:pt x="2731914" y="3777104"/>
                </a:cubicBezTo>
                <a:cubicBezTo>
                  <a:pt x="2731914" y="3773588"/>
                  <a:pt x="2730700" y="3770678"/>
                  <a:pt x="2728272" y="3768376"/>
                </a:cubicBezTo>
                <a:cubicBezTo>
                  <a:pt x="2725844" y="3766074"/>
                  <a:pt x="2722663" y="3764923"/>
                  <a:pt x="2718729" y="3764923"/>
                </a:cubicBezTo>
                <a:close/>
                <a:moveTo>
                  <a:pt x="2090079" y="3764923"/>
                </a:moveTo>
                <a:cubicBezTo>
                  <a:pt x="2086144" y="3764923"/>
                  <a:pt x="2082984" y="3766074"/>
                  <a:pt x="2080599" y="3768376"/>
                </a:cubicBezTo>
                <a:cubicBezTo>
                  <a:pt x="2078213" y="3770678"/>
                  <a:pt x="2077020" y="3773588"/>
                  <a:pt x="2077020" y="3777104"/>
                </a:cubicBezTo>
                <a:cubicBezTo>
                  <a:pt x="2077020" y="3780620"/>
                  <a:pt x="2078213" y="3783529"/>
                  <a:pt x="2080599" y="3785831"/>
                </a:cubicBezTo>
                <a:cubicBezTo>
                  <a:pt x="2082984" y="3788133"/>
                  <a:pt x="2086144" y="3789284"/>
                  <a:pt x="2090079" y="3789284"/>
                </a:cubicBezTo>
                <a:cubicBezTo>
                  <a:pt x="2094013" y="3789284"/>
                  <a:pt x="2097195" y="3788133"/>
                  <a:pt x="2099622" y="3785831"/>
                </a:cubicBezTo>
                <a:cubicBezTo>
                  <a:pt x="2102050" y="3783529"/>
                  <a:pt x="2103264" y="3780620"/>
                  <a:pt x="2103264" y="3777104"/>
                </a:cubicBezTo>
                <a:cubicBezTo>
                  <a:pt x="2103264" y="3773588"/>
                  <a:pt x="2102050" y="3770678"/>
                  <a:pt x="2099622" y="3768376"/>
                </a:cubicBezTo>
                <a:cubicBezTo>
                  <a:pt x="2097195" y="3766074"/>
                  <a:pt x="2094013" y="3764923"/>
                  <a:pt x="2090079" y="3764923"/>
                </a:cubicBezTo>
                <a:close/>
                <a:moveTo>
                  <a:pt x="5725493" y="3763291"/>
                </a:moveTo>
                <a:cubicBezTo>
                  <a:pt x="5707997" y="3763291"/>
                  <a:pt x="5693263" y="3766974"/>
                  <a:pt x="5681291" y="3774341"/>
                </a:cubicBezTo>
                <a:cubicBezTo>
                  <a:pt x="5669320" y="3781708"/>
                  <a:pt x="5660258" y="3791921"/>
                  <a:pt x="5654105" y="3804981"/>
                </a:cubicBezTo>
                <a:cubicBezTo>
                  <a:pt x="5647952" y="3818041"/>
                  <a:pt x="5644875" y="3833110"/>
                  <a:pt x="5644875" y="3850188"/>
                </a:cubicBezTo>
                <a:cubicBezTo>
                  <a:pt x="5644875" y="3867266"/>
                  <a:pt x="5647952" y="3882293"/>
                  <a:pt x="5654105" y="3895269"/>
                </a:cubicBezTo>
                <a:cubicBezTo>
                  <a:pt x="5660258" y="3908245"/>
                  <a:pt x="5669320" y="3918416"/>
                  <a:pt x="5681291" y="3925783"/>
                </a:cubicBezTo>
                <a:cubicBezTo>
                  <a:pt x="5693263" y="3933150"/>
                  <a:pt x="5707997" y="3936833"/>
                  <a:pt x="5725493" y="3936833"/>
                </a:cubicBezTo>
                <a:cubicBezTo>
                  <a:pt x="5738218" y="3936833"/>
                  <a:pt x="5749687" y="3934657"/>
                  <a:pt x="5759901" y="3930304"/>
                </a:cubicBezTo>
                <a:cubicBezTo>
                  <a:pt x="5770114" y="3925950"/>
                  <a:pt x="5778444" y="3919400"/>
                  <a:pt x="5784890" y="3910651"/>
                </a:cubicBezTo>
                <a:cubicBezTo>
                  <a:pt x="5791336" y="3901903"/>
                  <a:pt x="5795229" y="3890873"/>
                  <a:pt x="5796568" y="3877563"/>
                </a:cubicBezTo>
                <a:lnTo>
                  <a:pt x="5773714" y="3877563"/>
                </a:lnTo>
                <a:cubicBezTo>
                  <a:pt x="5772374" y="3891041"/>
                  <a:pt x="5767435" y="3901171"/>
                  <a:pt x="5758896" y="3907951"/>
                </a:cubicBezTo>
                <a:cubicBezTo>
                  <a:pt x="5750357" y="3914732"/>
                  <a:pt x="5739224" y="3918123"/>
                  <a:pt x="5725493" y="3918123"/>
                </a:cubicBezTo>
                <a:cubicBezTo>
                  <a:pt x="5711931" y="3918123"/>
                  <a:pt x="5700944" y="3915088"/>
                  <a:pt x="5692531" y="3909019"/>
                </a:cubicBezTo>
                <a:cubicBezTo>
                  <a:pt x="5684117" y="3902949"/>
                  <a:pt x="5677985" y="3894766"/>
                  <a:pt x="5674134" y="3884469"/>
                </a:cubicBezTo>
                <a:cubicBezTo>
                  <a:pt x="5670284" y="3874172"/>
                  <a:pt x="5668357" y="3862745"/>
                  <a:pt x="5668357" y="3850188"/>
                </a:cubicBezTo>
                <a:cubicBezTo>
                  <a:pt x="5668357" y="3837546"/>
                  <a:pt x="5670284" y="3826077"/>
                  <a:pt x="5674134" y="3815780"/>
                </a:cubicBezTo>
                <a:cubicBezTo>
                  <a:pt x="5677985" y="3805483"/>
                  <a:pt x="5684117" y="3797237"/>
                  <a:pt x="5692531" y="3791042"/>
                </a:cubicBezTo>
                <a:cubicBezTo>
                  <a:pt x="5700944" y="3784847"/>
                  <a:pt x="5711931" y="3781750"/>
                  <a:pt x="5725493" y="3781750"/>
                </a:cubicBezTo>
                <a:cubicBezTo>
                  <a:pt x="5733279" y="3781750"/>
                  <a:pt x="5740583" y="3783089"/>
                  <a:pt x="5747406" y="3785768"/>
                </a:cubicBezTo>
                <a:cubicBezTo>
                  <a:pt x="5754230" y="3788447"/>
                  <a:pt x="5759963" y="3792528"/>
                  <a:pt x="5764610" y="3798012"/>
                </a:cubicBezTo>
                <a:cubicBezTo>
                  <a:pt x="5769256" y="3803495"/>
                  <a:pt x="5772081" y="3810464"/>
                  <a:pt x="5773086" y="3818920"/>
                </a:cubicBezTo>
                <a:lnTo>
                  <a:pt x="5795815" y="3818920"/>
                </a:lnTo>
                <a:cubicBezTo>
                  <a:pt x="5794643" y="3806362"/>
                  <a:pt x="5790645" y="3795961"/>
                  <a:pt x="5783822" y="3787715"/>
                </a:cubicBezTo>
                <a:cubicBezTo>
                  <a:pt x="5777000" y="3779469"/>
                  <a:pt x="5768461" y="3773336"/>
                  <a:pt x="5758205" y="3769318"/>
                </a:cubicBezTo>
                <a:cubicBezTo>
                  <a:pt x="5747950" y="3765300"/>
                  <a:pt x="5737047" y="3763291"/>
                  <a:pt x="5725493" y="3763291"/>
                </a:cubicBezTo>
                <a:close/>
                <a:moveTo>
                  <a:pt x="1634068" y="3171585"/>
                </a:moveTo>
                <a:lnTo>
                  <a:pt x="1634068" y="3247205"/>
                </a:lnTo>
                <a:lnTo>
                  <a:pt x="2341954" y="3247205"/>
                </a:lnTo>
                <a:lnTo>
                  <a:pt x="2341954" y="3171585"/>
                </a:lnTo>
                <a:close/>
                <a:moveTo>
                  <a:pt x="3408717" y="2711315"/>
                </a:moveTo>
                <a:lnTo>
                  <a:pt x="3408717" y="2724411"/>
                </a:lnTo>
                <a:cubicBezTo>
                  <a:pt x="3421004" y="2726867"/>
                  <a:pt x="3430356" y="2731710"/>
                  <a:pt x="3436775" y="2738940"/>
                </a:cubicBezTo>
                <a:cubicBezTo>
                  <a:pt x="3443193" y="2746171"/>
                  <a:pt x="3450361" y="2760018"/>
                  <a:pt x="3458278" y="2780482"/>
                </a:cubicBezTo>
                <a:lnTo>
                  <a:pt x="3618420" y="3192624"/>
                </a:lnTo>
                <a:cubicBezTo>
                  <a:pt x="3626073" y="3212816"/>
                  <a:pt x="3629899" y="3224957"/>
                  <a:pt x="3629899" y="3229050"/>
                </a:cubicBezTo>
                <a:cubicBezTo>
                  <a:pt x="3629899" y="3244057"/>
                  <a:pt x="3620752" y="3253334"/>
                  <a:pt x="3602458" y="3256881"/>
                </a:cubicBezTo>
                <a:lnTo>
                  <a:pt x="3602458" y="3269978"/>
                </a:lnTo>
                <a:lnTo>
                  <a:pt x="3782361" y="3269978"/>
                </a:lnTo>
                <a:lnTo>
                  <a:pt x="3782361" y="3256881"/>
                </a:lnTo>
                <a:cubicBezTo>
                  <a:pt x="3762157" y="3251697"/>
                  <a:pt x="3752056" y="3242829"/>
                  <a:pt x="3752056" y="3230278"/>
                </a:cubicBezTo>
                <a:cubicBezTo>
                  <a:pt x="3752056" y="3225912"/>
                  <a:pt x="3755746" y="3215544"/>
                  <a:pt x="3763125" y="3199173"/>
                </a:cubicBezTo>
                <a:lnTo>
                  <a:pt x="3890845" y="2876317"/>
                </a:lnTo>
                <a:lnTo>
                  <a:pt x="4014166" y="3192624"/>
                </a:lnTo>
                <a:cubicBezTo>
                  <a:pt x="4022633" y="3211997"/>
                  <a:pt x="4026866" y="3224275"/>
                  <a:pt x="4026866" y="3229459"/>
                </a:cubicBezTo>
                <a:cubicBezTo>
                  <a:pt x="4026866" y="3244739"/>
                  <a:pt x="4017312" y="3253880"/>
                  <a:pt x="3998204" y="3256881"/>
                </a:cubicBezTo>
                <a:lnTo>
                  <a:pt x="3998204" y="3269978"/>
                </a:lnTo>
                <a:lnTo>
                  <a:pt x="4180460" y="3269978"/>
                </a:lnTo>
                <a:lnTo>
                  <a:pt x="4180460" y="3256881"/>
                </a:lnTo>
                <a:cubicBezTo>
                  <a:pt x="4161079" y="3253607"/>
                  <a:pt x="4151389" y="3245285"/>
                  <a:pt x="4151389" y="3231915"/>
                </a:cubicBezTo>
                <a:cubicBezTo>
                  <a:pt x="4151389" y="3225367"/>
                  <a:pt x="4155213" y="3212270"/>
                  <a:pt x="4162861" y="3192624"/>
                </a:cubicBezTo>
                <a:lnTo>
                  <a:pt x="4323004" y="2780482"/>
                </a:lnTo>
                <a:cubicBezTo>
                  <a:pt x="4331471" y="2758927"/>
                  <a:pt x="4338297" y="2745148"/>
                  <a:pt x="4343484" y="2739145"/>
                </a:cubicBezTo>
                <a:cubicBezTo>
                  <a:pt x="4348670" y="2733142"/>
                  <a:pt x="4358091" y="2728231"/>
                  <a:pt x="4371746" y="2724411"/>
                </a:cubicBezTo>
                <a:lnTo>
                  <a:pt x="4371746" y="2711315"/>
                </a:lnTo>
                <a:lnTo>
                  <a:pt x="4179623" y="2711315"/>
                </a:lnTo>
                <a:lnTo>
                  <a:pt x="4179623" y="2724411"/>
                </a:lnTo>
                <a:cubicBezTo>
                  <a:pt x="4199272" y="2728231"/>
                  <a:pt x="4209097" y="2736144"/>
                  <a:pt x="4209097" y="2748149"/>
                </a:cubicBezTo>
                <a:cubicBezTo>
                  <a:pt x="4209097" y="2755243"/>
                  <a:pt x="4206230" y="2766021"/>
                  <a:pt x="4200496" y="2780482"/>
                </a:cubicBezTo>
                <a:lnTo>
                  <a:pt x="4090368" y="3071210"/>
                </a:lnTo>
                <a:lnTo>
                  <a:pt x="3976327" y="2775571"/>
                </a:lnTo>
                <a:cubicBezTo>
                  <a:pt x="3971688" y="2763565"/>
                  <a:pt x="3969369" y="2755380"/>
                  <a:pt x="3969369" y="2751014"/>
                </a:cubicBezTo>
                <a:cubicBezTo>
                  <a:pt x="3969369" y="2738190"/>
                  <a:pt x="3978646" y="2729323"/>
                  <a:pt x="3997200" y="2724411"/>
                </a:cubicBezTo>
                <a:lnTo>
                  <a:pt x="3997200" y="2711315"/>
                </a:lnTo>
                <a:lnTo>
                  <a:pt x="3794173" y="2711315"/>
                </a:lnTo>
                <a:lnTo>
                  <a:pt x="3794173" y="2724411"/>
                </a:lnTo>
                <a:cubicBezTo>
                  <a:pt x="3812454" y="2727958"/>
                  <a:pt x="3821595" y="2736008"/>
                  <a:pt x="3821595" y="2748559"/>
                </a:cubicBezTo>
                <a:cubicBezTo>
                  <a:pt x="3821595" y="2752651"/>
                  <a:pt x="3819002" y="2761110"/>
                  <a:pt x="3813818" y="2773934"/>
                </a:cubicBezTo>
                <a:lnTo>
                  <a:pt x="3694188" y="3071210"/>
                </a:lnTo>
                <a:lnTo>
                  <a:pt x="3583696" y="2775571"/>
                </a:lnTo>
                <a:cubicBezTo>
                  <a:pt x="3579326" y="2763838"/>
                  <a:pt x="3577141" y="2754834"/>
                  <a:pt x="3577141" y="2748559"/>
                </a:cubicBezTo>
                <a:cubicBezTo>
                  <a:pt x="3577141" y="2736280"/>
                  <a:pt x="3585738" y="2728231"/>
                  <a:pt x="3602932" y="2724411"/>
                </a:cubicBezTo>
                <a:lnTo>
                  <a:pt x="3602932" y="2711315"/>
                </a:lnTo>
                <a:close/>
                <a:moveTo>
                  <a:pt x="4903599" y="2703719"/>
                </a:moveTo>
                <a:lnTo>
                  <a:pt x="4903599" y="2716816"/>
                </a:lnTo>
                <a:cubicBezTo>
                  <a:pt x="4913422" y="2719545"/>
                  <a:pt x="4920243" y="2723092"/>
                  <a:pt x="4924063" y="2727458"/>
                </a:cubicBezTo>
                <a:cubicBezTo>
                  <a:pt x="4927884" y="2731823"/>
                  <a:pt x="4929793" y="2738099"/>
                  <a:pt x="4929793" y="2746284"/>
                </a:cubicBezTo>
                <a:lnTo>
                  <a:pt x="4929793" y="3219409"/>
                </a:lnTo>
                <a:cubicBezTo>
                  <a:pt x="4929793" y="3227867"/>
                  <a:pt x="4927884" y="3234279"/>
                  <a:pt x="4924063" y="3238645"/>
                </a:cubicBezTo>
                <a:cubicBezTo>
                  <a:pt x="4920243" y="3243010"/>
                  <a:pt x="4913422" y="3246558"/>
                  <a:pt x="4903599" y="3249286"/>
                </a:cubicBezTo>
                <a:lnTo>
                  <a:pt x="4903599" y="3262383"/>
                </a:lnTo>
                <a:lnTo>
                  <a:pt x="5067720" y="3262383"/>
                </a:lnTo>
                <a:lnTo>
                  <a:pt x="5067720" y="3249286"/>
                </a:lnTo>
                <a:cubicBezTo>
                  <a:pt x="5057897" y="3246558"/>
                  <a:pt x="5051076" y="3243010"/>
                  <a:pt x="5047256" y="3238645"/>
                </a:cubicBezTo>
                <a:cubicBezTo>
                  <a:pt x="5043436" y="3234279"/>
                  <a:pt x="5041526" y="3227867"/>
                  <a:pt x="5041526" y="3219409"/>
                </a:cubicBezTo>
                <a:lnTo>
                  <a:pt x="5041526" y="2879709"/>
                </a:lnTo>
                <a:lnTo>
                  <a:pt x="5354623" y="3203038"/>
                </a:lnTo>
                <a:cubicBezTo>
                  <a:pt x="5367993" y="3216681"/>
                  <a:pt x="5374678" y="3226230"/>
                  <a:pt x="5374678" y="3231687"/>
                </a:cubicBezTo>
                <a:cubicBezTo>
                  <a:pt x="5374678" y="3240964"/>
                  <a:pt x="5368948" y="3246830"/>
                  <a:pt x="5357488" y="3249286"/>
                </a:cubicBezTo>
                <a:lnTo>
                  <a:pt x="5357488" y="3262383"/>
                </a:lnTo>
                <a:lnTo>
                  <a:pt x="5533477" y="3262383"/>
                </a:lnTo>
                <a:lnTo>
                  <a:pt x="5533477" y="3249286"/>
                </a:lnTo>
                <a:cubicBezTo>
                  <a:pt x="5523654" y="3246558"/>
                  <a:pt x="5516833" y="3243010"/>
                  <a:pt x="5513013" y="3238645"/>
                </a:cubicBezTo>
                <a:cubicBezTo>
                  <a:pt x="5509193" y="3234279"/>
                  <a:pt x="5507283" y="3227867"/>
                  <a:pt x="5507283" y="3219409"/>
                </a:cubicBezTo>
                <a:lnTo>
                  <a:pt x="5507283" y="2746284"/>
                </a:lnTo>
                <a:cubicBezTo>
                  <a:pt x="5507283" y="2738099"/>
                  <a:pt x="5509193" y="2731823"/>
                  <a:pt x="5513013" y="2727458"/>
                </a:cubicBezTo>
                <a:cubicBezTo>
                  <a:pt x="5516833" y="2723092"/>
                  <a:pt x="5523654" y="2719545"/>
                  <a:pt x="5533477" y="2716816"/>
                </a:cubicBezTo>
                <a:lnTo>
                  <a:pt x="5533477" y="2703719"/>
                </a:lnTo>
                <a:lnTo>
                  <a:pt x="5369357" y="2703719"/>
                </a:lnTo>
                <a:lnTo>
                  <a:pt x="5369357" y="2716816"/>
                </a:lnTo>
                <a:cubicBezTo>
                  <a:pt x="5379180" y="2719545"/>
                  <a:pt x="5386001" y="2723092"/>
                  <a:pt x="5389821" y="2727458"/>
                </a:cubicBezTo>
                <a:cubicBezTo>
                  <a:pt x="5393641" y="2731823"/>
                  <a:pt x="5395551" y="2738099"/>
                  <a:pt x="5395551" y="2746284"/>
                </a:cubicBezTo>
                <a:lnTo>
                  <a:pt x="5395551" y="3077799"/>
                </a:lnTo>
                <a:lnTo>
                  <a:pt x="5087365" y="2757335"/>
                </a:lnTo>
                <a:cubicBezTo>
                  <a:pt x="5079725" y="2749422"/>
                  <a:pt x="5075905" y="2742191"/>
                  <a:pt x="5075905" y="2735643"/>
                </a:cubicBezTo>
                <a:cubicBezTo>
                  <a:pt x="5075905" y="2726093"/>
                  <a:pt x="5081771" y="2719818"/>
                  <a:pt x="5093504" y="2716816"/>
                </a:cubicBezTo>
                <a:lnTo>
                  <a:pt x="5093504" y="2703719"/>
                </a:lnTo>
                <a:close/>
                <a:moveTo>
                  <a:pt x="4506707" y="2703719"/>
                </a:moveTo>
                <a:lnTo>
                  <a:pt x="4506707" y="2716816"/>
                </a:lnTo>
                <a:cubicBezTo>
                  <a:pt x="4516530" y="2719545"/>
                  <a:pt x="4523352" y="2723092"/>
                  <a:pt x="4527171" y="2727458"/>
                </a:cubicBezTo>
                <a:cubicBezTo>
                  <a:pt x="4530991" y="2731823"/>
                  <a:pt x="4532901" y="2738099"/>
                  <a:pt x="4532901" y="2746284"/>
                </a:cubicBezTo>
                <a:lnTo>
                  <a:pt x="4532901" y="3219409"/>
                </a:lnTo>
                <a:cubicBezTo>
                  <a:pt x="4532901" y="3227867"/>
                  <a:pt x="4530991" y="3234279"/>
                  <a:pt x="4527171" y="3238645"/>
                </a:cubicBezTo>
                <a:cubicBezTo>
                  <a:pt x="4523352" y="3243010"/>
                  <a:pt x="4516530" y="3246558"/>
                  <a:pt x="4506707" y="3249286"/>
                </a:cubicBezTo>
                <a:lnTo>
                  <a:pt x="4506707" y="3262383"/>
                </a:lnTo>
                <a:lnTo>
                  <a:pt x="4681059" y="3262383"/>
                </a:lnTo>
                <a:lnTo>
                  <a:pt x="4681059" y="3249286"/>
                </a:lnTo>
                <a:cubicBezTo>
                  <a:pt x="4671510" y="3246830"/>
                  <a:pt x="4664757" y="3243351"/>
                  <a:pt x="4660800" y="3238849"/>
                </a:cubicBezTo>
                <a:cubicBezTo>
                  <a:pt x="4656844" y="3234348"/>
                  <a:pt x="4654866" y="3227867"/>
                  <a:pt x="4654866" y="3219409"/>
                </a:cubicBezTo>
                <a:lnTo>
                  <a:pt x="4654866" y="2746284"/>
                </a:lnTo>
                <a:cubicBezTo>
                  <a:pt x="4654866" y="2738099"/>
                  <a:pt x="4656776" y="2731755"/>
                  <a:pt x="4660596" y="2727253"/>
                </a:cubicBezTo>
                <a:cubicBezTo>
                  <a:pt x="4664416" y="2722751"/>
                  <a:pt x="4671237" y="2719272"/>
                  <a:pt x="4681059" y="2716816"/>
                </a:cubicBezTo>
                <a:lnTo>
                  <a:pt x="4681059" y="2703719"/>
                </a:lnTo>
                <a:close/>
                <a:moveTo>
                  <a:pt x="2718461" y="2691231"/>
                </a:moveTo>
                <a:lnTo>
                  <a:pt x="2718461" y="2835705"/>
                </a:lnTo>
                <a:lnTo>
                  <a:pt x="2731558" y="2835705"/>
                </a:lnTo>
                <a:cubicBezTo>
                  <a:pt x="2734287" y="2825725"/>
                  <a:pt x="2737834" y="2818865"/>
                  <a:pt x="2742200" y="2815123"/>
                </a:cubicBezTo>
                <a:cubicBezTo>
                  <a:pt x="2746565" y="2811382"/>
                  <a:pt x="2752841" y="2809512"/>
                  <a:pt x="2761026" y="2809512"/>
                </a:cubicBezTo>
                <a:lnTo>
                  <a:pt x="2934560" y="2809512"/>
                </a:lnTo>
                <a:lnTo>
                  <a:pt x="2934560" y="3233114"/>
                </a:lnTo>
                <a:cubicBezTo>
                  <a:pt x="2934560" y="3241572"/>
                  <a:pt x="2932650" y="3247984"/>
                  <a:pt x="2928830" y="3252350"/>
                </a:cubicBezTo>
                <a:cubicBezTo>
                  <a:pt x="2925010" y="3256716"/>
                  <a:pt x="2918189" y="3260263"/>
                  <a:pt x="2908366" y="3262991"/>
                </a:cubicBezTo>
                <a:lnTo>
                  <a:pt x="2908366" y="3276088"/>
                </a:lnTo>
                <a:lnTo>
                  <a:pt x="3082718" y="3276088"/>
                </a:lnTo>
                <a:lnTo>
                  <a:pt x="3082718" y="3262991"/>
                </a:lnTo>
                <a:cubicBezTo>
                  <a:pt x="3072896" y="3260263"/>
                  <a:pt x="3066074" y="3256716"/>
                  <a:pt x="3062254" y="3252350"/>
                </a:cubicBezTo>
                <a:cubicBezTo>
                  <a:pt x="3058434" y="3247984"/>
                  <a:pt x="3056524" y="3241572"/>
                  <a:pt x="3056524" y="3233114"/>
                </a:cubicBezTo>
                <a:lnTo>
                  <a:pt x="3056524" y="2809512"/>
                </a:lnTo>
                <a:lnTo>
                  <a:pt x="3229649" y="2809512"/>
                </a:lnTo>
                <a:cubicBezTo>
                  <a:pt x="3238107" y="2809512"/>
                  <a:pt x="3244519" y="2811382"/>
                  <a:pt x="3248884" y="2815123"/>
                </a:cubicBezTo>
                <a:cubicBezTo>
                  <a:pt x="3253250" y="2818865"/>
                  <a:pt x="3256798" y="2825725"/>
                  <a:pt x="3259526" y="2835705"/>
                </a:cubicBezTo>
                <a:lnTo>
                  <a:pt x="3272623" y="2835705"/>
                </a:lnTo>
                <a:lnTo>
                  <a:pt x="3272623" y="2691231"/>
                </a:lnTo>
                <a:lnTo>
                  <a:pt x="3259526" y="2691231"/>
                </a:lnTo>
                <a:cubicBezTo>
                  <a:pt x="3256798" y="2701173"/>
                  <a:pt x="3253250" y="2708024"/>
                  <a:pt x="3248884" y="2711784"/>
                </a:cubicBezTo>
                <a:cubicBezTo>
                  <a:pt x="3244519" y="2715544"/>
                  <a:pt x="3238107" y="2717424"/>
                  <a:pt x="3229649" y="2717424"/>
                </a:cubicBezTo>
                <a:lnTo>
                  <a:pt x="2761026" y="2717424"/>
                </a:lnTo>
                <a:cubicBezTo>
                  <a:pt x="2752841" y="2717424"/>
                  <a:pt x="2746633" y="2715544"/>
                  <a:pt x="2742404" y="2711784"/>
                </a:cubicBezTo>
                <a:cubicBezTo>
                  <a:pt x="2738175" y="2708024"/>
                  <a:pt x="2734560" y="2701173"/>
                  <a:pt x="2731558" y="2691231"/>
                </a:cubicBezTo>
                <a:close/>
                <a:moveTo>
                  <a:pt x="5171912" y="1884765"/>
                </a:moveTo>
                <a:lnTo>
                  <a:pt x="5262503" y="2083757"/>
                </a:lnTo>
                <a:lnTo>
                  <a:pt x="5079870" y="2083757"/>
                </a:lnTo>
                <a:close/>
                <a:moveTo>
                  <a:pt x="4290990" y="1836144"/>
                </a:moveTo>
                <a:lnTo>
                  <a:pt x="4479257" y="1836144"/>
                </a:lnTo>
                <a:cubicBezTo>
                  <a:pt x="4507634" y="1836144"/>
                  <a:pt x="4527347" y="1836894"/>
                  <a:pt x="4538398" y="1838395"/>
                </a:cubicBezTo>
                <a:cubicBezTo>
                  <a:pt x="4549448" y="1839896"/>
                  <a:pt x="4559885" y="1843374"/>
                  <a:pt x="4569708" y="1848831"/>
                </a:cubicBezTo>
                <a:cubicBezTo>
                  <a:pt x="4590444" y="1860018"/>
                  <a:pt x="4600813" y="1880209"/>
                  <a:pt x="4600813" y="1909405"/>
                </a:cubicBezTo>
                <a:cubicBezTo>
                  <a:pt x="4600813" y="1938600"/>
                  <a:pt x="4590444" y="1958791"/>
                  <a:pt x="4569708" y="1969978"/>
                </a:cubicBezTo>
                <a:cubicBezTo>
                  <a:pt x="4560158" y="1975162"/>
                  <a:pt x="4549654" y="1978572"/>
                  <a:pt x="4538193" y="1980210"/>
                </a:cubicBezTo>
                <a:cubicBezTo>
                  <a:pt x="4526733" y="1981847"/>
                  <a:pt x="4507089" y="1982665"/>
                  <a:pt x="4479257" y="1982665"/>
                </a:cubicBezTo>
                <a:lnTo>
                  <a:pt x="4290990" y="1982665"/>
                </a:lnTo>
                <a:close/>
                <a:moveTo>
                  <a:pt x="3395700" y="1773802"/>
                </a:moveTo>
                <a:lnTo>
                  <a:pt x="3395700" y="1786899"/>
                </a:lnTo>
                <a:cubicBezTo>
                  <a:pt x="3405523" y="1789628"/>
                  <a:pt x="3412344" y="1793175"/>
                  <a:pt x="3416164" y="1797541"/>
                </a:cubicBezTo>
                <a:cubicBezTo>
                  <a:pt x="3419984" y="1801906"/>
                  <a:pt x="3421894" y="1808318"/>
                  <a:pt x="3421894" y="1816777"/>
                </a:cubicBezTo>
                <a:lnTo>
                  <a:pt x="3421894" y="2129874"/>
                </a:lnTo>
                <a:cubicBezTo>
                  <a:pt x="3421894" y="2169164"/>
                  <a:pt x="3427078" y="2202998"/>
                  <a:pt x="3437447" y="2231374"/>
                </a:cubicBezTo>
                <a:cubicBezTo>
                  <a:pt x="3448087" y="2260024"/>
                  <a:pt x="3467187" y="2282671"/>
                  <a:pt x="3494745" y="2299314"/>
                </a:cubicBezTo>
                <a:cubicBezTo>
                  <a:pt x="3541949" y="2327964"/>
                  <a:pt x="3610025" y="2342289"/>
                  <a:pt x="3698974" y="2342289"/>
                </a:cubicBezTo>
                <a:cubicBezTo>
                  <a:pt x="3822031" y="2342289"/>
                  <a:pt x="3903204" y="2315822"/>
                  <a:pt x="3942495" y="2262889"/>
                </a:cubicBezTo>
                <a:cubicBezTo>
                  <a:pt x="3964323" y="2233421"/>
                  <a:pt x="3975237" y="2189083"/>
                  <a:pt x="3975237" y="2129874"/>
                </a:cubicBezTo>
                <a:lnTo>
                  <a:pt x="3975237" y="1816777"/>
                </a:lnTo>
                <a:cubicBezTo>
                  <a:pt x="3975237" y="1808318"/>
                  <a:pt x="3977147" y="1801906"/>
                  <a:pt x="3980967" y="1797541"/>
                </a:cubicBezTo>
                <a:cubicBezTo>
                  <a:pt x="3984787" y="1793175"/>
                  <a:pt x="3991608" y="1789628"/>
                  <a:pt x="4001430" y="1786899"/>
                </a:cubicBezTo>
                <a:lnTo>
                  <a:pt x="4001430" y="1773802"/>
                </a:lnTo>
                <a:lnTo>
                  <a:pt x="3836901" y="1773802"/>
                </a:lnTo>
                <a:lnTo>
                  <a:pt x="3836901" y="1786899"/>
                </a:lnTo>
                <a:cubicBezTo>
                  <a:pt x="3846724" y="1789628"/>
                  <a:pt x="3853545" y="1793175"/>
                  <a:pt x="3857365" y="1797541"/>
                </a:cubicBezTo>
                <a:cubicBezTo>
                  <a:pt x="3861185" y="1801906"/>
                  <a:pt x="3863095" y="1808318"/>
                  <a:pt x="3863095" y="1816777"/>
                </a:cubicBezTo>
                <a:lnTo>
                  <a:pt x="3863095" y="2095494"/>
                </a:lnTo>
                <a:cubicBezTo>
                  <a:pt x="3863095" y="2127691"/>
                  <a:pt x="3861321" y="2151497"/>
                  <a:pt x="3857774" y="2166913"/>
                </a:cubicBezTo>
                <a:cubicBezTo>
                  <a:pt x="3854227" y="2182329"/>
                  <a:pt x="3847679" y="2195222"/>
                  <a:pt x="3838129" y="2205590"/>
                </a:cubicBezTo>
                <a:cubicBezTo>
                  <a:pt x="3811935" y="2233421"/>
                  <a:pt x="3767051" y="2247336"/>
                  <a:pt x="3703477" y="2247336"/>
                </a:cubicBezTo>
                <a:cubicBezTo>
                  <a:pt x="3640175" y="2247336"/>
                  <a:pt x="3595427" y="2233421"/>
                  <a:pt x="3569234" y="2205590"/>
                </a:cubicBezTo>
                <a:cubicBezTo>
                  <a:pt x="3559411" y="2195222"/>
                  <a:pt x="3552726" y="2182329"/>
                  <a:pt x="3549179" y="2166913"/>
                </a:cubicBezTo>
                <a:cubicBezTo>
                  <a:pt x="3545632" y="2151497"/>
                  <a:pt x="3543858" y="2127691"/>
                  <a:pt x="3543858" y="2095494"/>
                </a:cubicBezTo>
                <a:lnTo>
                  <a:pt x="3543858" y="1816777"/>
                </a:lnTo>
                <a:cubicBezTo>
                  <a:pt x="3543858" y="1808318"/>
                  <a:pt x="3545806" y="1801838"/>
                  <a:pt x="3549700" y="1797336"/>
                </a:cubicBezTo>
                <a:cubicBezTo>
                  <a:pt x="3553595" y="1792834"/>
                  <a:pt x="3560379" y="1789355"/>
                  <a:pt x="3570052" y="1786899"/>
                </a:cubicBezTo>
                <a:lnTo>
                  <a:pt x="3570052" y="1773802"/>
                </a:lnTo>
                <a:close/>
                <a:moveTo>
                  <a:pt x="5636424" y="1758562"/>
                </a:moveTo>
                <a:lnTo>
                  <a:pt x="5636424" y="1771659"/>
                </a:lnTo>
                <a:cubicBezTo>
                  <a:pt x="5646247" y="1774388"/>
                  <a:pt x="5653068" y="1777935"/>
                  <a:pt x="5656888" y="1782301"/>
                </a:cubicBezTo>
                <a:cubicBezTo>
                  <a:pt x="5660709" y="1786666"/>
                  <a:pt x="5662618" y="1793078"/>
                  <a:pt x="5662618" y="1801537"/>
                </a:cubicBezTo>
                <a:lnTo>
                  <a:pt x="5662618" y="2274252"/>
                </a:lnTo>
                <a:cubicBezTo>
                  <a:pt x="5662618" y="2282710"/>
                  <a:pt x="5660709" y="2289122"/>
                  <a:pt x="5656888" y="2293488"/>
                </a:cubicBezTo>
                <a:cubicBezTo>
                  <a:pt x="5653068" y="2297854"/>
                  <a:pt x="5646247" y="2301400"/>
                  <a:pt x="5636424" y="2304129"/>
                </a:cubicBezTo>
                <a:lnTo>
                  <a:pt x="5636424" y="2317226"/>
                </a:lnTo>
                <a:lnTo>
                  <a:pt x="6127966" y="2317226"/>
                </a:lnTo>
                <a:cubicBezTo>
                  <a:pt x="6136425" y="2317226"/>
                  <a:pt x="6142837" y="2319136"/>
                  <a:pt x="6147202" y="2322956"/>
                </a:cubicBezTo>
                <a:cubicBezTo>
                  <a:pt x="6151568" y="2326776"/>
                  <a:pt x="6155115" y="2333597"/>
                  <a:pt x="6157844" y="2343420"/>
                </a:cubicBezTo>
                <a:lnTo>
                  <a:pt x="6170941" y="2343420"/>
                </a:lnTo>
                <a:lnTo>
                  <a:pt x="6170941" y="2198945"/>
                </a:lnTo>
                <a:lnTo>
                  <a:pt x="6157844" y="2198945"/>
                </a:lnTo>
                <a:cubicBezTo>
                  <a:pt x="6155115" y="2208767"/>
                  <a:pt x="6151568" y="2215589"/>
                  <a:pt x="6147202" y="2219409"/>
                </a:cubicBezTo>
                <a:cubicBezTo>
                  <a:pt x="6142837" y="2223228"/>
                  <a:pt x="6136425" y="2225138"/>
                  <a:pt x="6127966" y="2225138"/>
                </a:cubicBezTo>
                <a:lnTo>
                  <a:pt x="5784583" y="2225138"/>
                </a:lnTo>
                <a:lnTo>
                  <a:pt x="5784583" y="1801537"/>
                </a:lnTo>
                <a:cubicBezTo>
                  <a:pt x="5784583" y="1793078"/>
                  <a:pt x="5786493" y="1786598"/>
                  <a:pt x="5790313" y="1782096"/>
                </a:cubicBezTo>
                <a:cubicBezTo>
                  <a:pt x="5794133" y="1777594"/>
                  <a:pt x="5800954" y="1774115"/>
                  <a:pt x="5810777" y="1771659"/>
                </a:cubicBezTo>
                <a:lnTo>
                  <a:pt x="5810777" y="1758562"/>
                </a:lnTo>
                <a:close/>
                <a:moveTo>
                  <a:pt x="1246972" y="1749085"/>
                </a:moveTo>
                <a:lnTo>
                  <a:pt x="1246972" y="1776470"/>
                </a:lnTo>
                <a:cubicBezTo>
                  <a:pt x="1267510" y="1782175"/>
                  <a:pt x="1281772" y="1789591"/>
                  <a:pt x="1289759" y="1798720"/>
                </a:cubicBezTo>
                <a:cubicBezTo>
                  <a:pt x="1297746" y="1807848"/>
                  <a:pt x="1301740" y="1820969"/>
                  <a:pt x="1301740" y="1838085"/>
                </a:cubicBezTo>
                <a:lnTo>
                  <a:pt x="1301740" y="2827345"/>
                </a:lnTo>
                <a:cubicBezTo>
                  <a:pt x="1301740" y="2845031"/>
                  <a:pt x="1297746" y="2858438"/>
                  <a:pt x="1289759" y="2867566"/>
                </a:cubicBezTo>
                <a:cubicBezTo>
                  <a:pt x="1281772" y="2876694"/>
                  <a:pt x="1267510" y="2884110"/>
                  <a:pt x="1246972" y="2889816"/>
                </a:cubicBezTo>
                <a:lnTo>
                  <a:pt x="1246972" y="2917200"/>
                </a:lnTo>
                <a:lnTo>
                  <a:pt x="1590133" y="2917200"/>
                </a:lnTo>
                <a:lnTo>
                  <a:pt x="1590133" y="2889816"/>
                </a:lnTo>
                <a:cubicBezTo>
                  <a:pt x="1569593" y="2884110"/>
                  <a:pt x="1555331" y="2876694"/>
                  <a:pt x="1547344" y="2867566"/>
                </a:cubicBezTo>
                <a:cubicBezTo>
                  <a:pt x="1539357" y="2858438"/>
                  <a:pt x="1535363" y="2845031"/>
                  <a:pt x="1535363" y="2827345"/>
                </a:cubicBezTo>
                <a:lnTo>
                  <a:pt x="1535363" y="2117063"/>
                </a:lnTo>
                <a:lnTo>
                  <a:pt x="2190020" y="2793114"/>
                </a:lnTo>
                <a:cubicBezTo>
                  <a:pt x="2217975" y="2821640"/>
                  <a:pt x="2231953" y="2841608"/>
                  <a:pt x="2231953" y="2853018"/>
                </a:cubicBezTo>
                <a:cubicBezTo>
                  <a:pt x="2231953" y="2872415"/>
                  <a:pt x="2219972" y="2884681"/>
                  <a:pt x="2196011" y="2889816"/>
                </a:cubicBezTo>
                <a:lnTo>
                  <a:pt x="2196011" y="2917200"/>
                </a:lnTo>
                <a:lnTo>
                  <a:pt x="2563988" y="2917200"/>
                </a:lnTo>
                <a:lnTo>
                  <a:pt x="2563988" y="2889816"/>
                </a:lnTo>
                <a:cubicBezTo>
                  <a:pt x="2543450" y="2884110"/>
                  <a:pt x="2529187" y="2876694"/>
                  <a:pt x="2521200" y="2867566"/>
                </a:cubicBezTo>
                <a:cubicBezTo>
                  <a:pt x="2513213" y="2858438"/>
                  <a:pt x="2509220" y="2845031"/>
                  <a:pt x="2509220" y="2827345"/>
                </a:cubicBezTo>
                <a:lnTo>
                  <a:pt x="2509220" y="1838085"/>
                </a:lnTo>
                <a:cubicBezTo>
                  <a:pt x="2509220" y="1820969"/>
                  <a:pt x="2513213" y="1807848"/>
                  <a:pt x="2521200" y="1798720"/>
                </a:cubicBezTo>
                <a:cubicBezTo>
                  <a:pt x="2529187" y="1789591"/>
                  <a:pt x="2543450" y="1782175"/>
                  <a:pt x="2563988" y="1776470"/>
                </a:cubicBezTo>
                <a:lnTo>
                  <a:pt x="2563988" y="1749085"/>
                </a:lnTo>
                <a:lnTo>
                  <a:pt x="2220828" y="1749085"/>
                </a:lnTo>
                <a:lnTo>
                  <a:pt x="2220828" y="1776470"/>
                </a:lnTo>
                <a:cubicBezTo>
                  <a:pt x="2241366" y="1782175"/>
                  <a:pt x="2255629" y="1789591"/>
                  <a:pt x="2263616" y="1798720"/>
                </a:cubicBezTo>
                <a:cubicBezTo>
                  <a:pt x="2271603" y="1807848"/>
                  <a:pt x="2275597" y="1820969"/>
                  <a:pt x="2275597" y="1838085"/>
                </a:cubicBezTo>
                <a:lnTo>
                  <a:pt x="2275597" y="2531252"/>
                </a:lnTo>
                <a:lnTo>
                  <a:pt x="1631208" y="1861190"/>
                </a:lnTo>
                <a:cubicBezTo>
                  <a:pt x="1615235" y="1844645"/>
                  <a:pt x="1607248" y="1829527"/>
                  <a:pt x="1607248" y="1815835"/>
                </a:cubicBezTo>
                <a:cubicBezTo>
                  <a:pt x="1607248" y="1795867"/>
                  <a:pt x="1619514" y="1782745"/>
                  <a:pt x="1644044" y="1776470"/>
                </a:cubicBezTo>
                <a:lnTo>
                  <a:pt x="1644044" y="1749085"/>
                </a:lnTo>
                <a:close/>
                <a:moveTo>
                  <a:pt x="3272636" y="1747609"/>
                </a:moveTo>
                <a:cubicBezTo>
                  <a:pt x="3269907" y="1757282"/>
                  <a:pt x="3266360" y="1764066"/>
                  <a:pt x="3261994" y="1767961"/>
                </a:cubicBezTo>
                <a:cubicBezTo>
                  <a:pt x="3257629" y="1771855"/>
                  <a:pt x="3251353" y="1773802"/>
                  <a:pt x="3243168" y="1773802"/>
                </a:cubicBezTo>
                <a:lnTo>
                  <a:pt x="2745486" y="1773802"/>
                </a:lnTo>
                <a:lnTo>
                  <a:pt x="2745486" y="1786899"/>
                </a:lnTo>
                <a:cubicBezTo>
                  <a:pt x="2755309" y="1789628"/>
                  <a:pt x="2762130" y="1793175"/>
                  <a:pt x="2765950" y="1797541"/>
                </a:cubicBezTo>
                <a:cubicBezTo>
                  <a:pt x="2769770" y="1801906"/>
                  <a:pt x="2771680" y="1808318"/>
                  <a:pt x="2771680" y="1816777"/>
                </a:cubicBezTo>
                <a:lnTo>
                  <a:pt x="2771680" y="2289492"/>
                </a:lnTo>
                <a:cubicBezTo>
                  <a:pt x="2771680" y="2297950"/>
                  <a:pt x="2769770" y="2304362"/>
                  <a:pt x="2765950" y="2308728"/>
                </a:cubicBezTo>
                <a:cubicBezTo>
                  <a:pt x="2762130" y="2313093"/>
                  <a:pt x="2755309" y="2316641"/>
                  <a:pt x="2745486" y="2319369"/>
                </a:cubicBezTo>
                <a:lnTo>
                  <a:pt x="2745486" y="2332466"/>
                </a:lnTo>
                <a:lnTo>
                  <a:pt x="3252990" y="2332466"/>
                </a:lnTo>
                <a:cubicBezTo>
                  <a:pt x="3261176" y="2332466"/>
                  <a:pt x="3267451" y="2334376"/>
                  <a:pt x="3271817" y="2338196"/>
                </a:cubicBezTo>
                <a:cubicBezTo>
                  <a:pt x="3276183" y="2342016"/>
                  <a:pt x="3279730" y="2348837"/>
                  <a:pt x="3282458" y="2358660"/>
                </a:cubicBezTo>
                <a:lnTo>
                  <a:pt x="3295556" y="2358660"/>
                </a:lnTo>
                <a:lnTo>
                  <a:pt x="3295556" y="2214185"/>
                </a:lnTo>
                <a:lnTo>
                  <a:pt x="3282458" y="2214185"/>
                </a:lnTo>
                <a:cubicBezTo>
                  <a:pt x="3279730" y="2224008"/>
                  <a:pt x="3276183" y="2230829"/>
                  <a:pt x="3271817" y="2234649"/>
                </a:cubicBezTo>
                <a:cubicBezTo>
                  <a:pt x="3267451" y="2238469"/>
                  <a:pt x="3261176" y="2240378"/>
                  <a:pt x="3252990" y="2240378"/>
                </a:cubicBezTo>
                <a:lnTo>
                  <a:pt x="2893645" y="2240378"/>
                </a:lnTo>
                <a:lnTo>
                  <a:pt x="2893645" y="2087309"/>
                </a:lnTo>
                <a:lnTo>
                  <a:pt x="3120385" y="2087309"/>
                </a:lnTo>
                <a:cubicBezTo>
                  <a:pt x="3128570" y="2087309"/>
                  <a:pt x="3134846" y="2089287"/>
                  <a:pt x="3139211" y="2093243"/>
                </a:cubicBezTo>
                <a:cubicBezTo>
                  <a:pt x="3143577" y="2097200"/>
                  <a:pt x="3147124" y="2103953"/>
                  <a:pt x="3149852" y="2113503"/>
                </a:cubicBezTo>
                <a:lnTo>
                  <a:pt x="3162949" y="2113503"/>
                </a:lnTo>
                <a:lnTo>
                  <a:pt x="3162949" y="1972302"/>
                </a:lnTo>
                <a:lnTo>
                  <a:pt x="3149852" y="1972302"/>
                </a:lnTo>
                <a:cubicBezTo>
                  <a:pt x="3147124" y="1982125"/>
                  <a:pt x="3143577" y="1988946"/>
                  <a:pt x="3139211" y="1992766"/>
                </a:cubicBezTo>
                <a:cubicBezTo>
                  <a:pt x="3134846" y="1996586"/>
                  <a:pt x="3128570" y="1998496"/>
                  <a:pt x="3120385" y="1998496"/>
                </a:cubicBezTo>
                <a:lnTo>
                  <a:pt x="2893645" y="1998496"/>
                </a:lnTo>
                <a:lnTo>
                  <a:pt x="2893645" y="1865890"/>
                </a:lnTo>
                <a:lnTo>
                  <a:pt x="3243168" y="1865890"/>
                </a:lnTo>
                <a:cubicBezTo>
                  <a:pt x="3251353" y="1865890"/>
                  <a:pt x="3257629" y="1867830"/>
                  <a:pt x="3261994" y="1871709"/>
                </a:cubicBezTo>
                <a:cubicBezTo>
                  <a:pt x="3266360" y="1875589"/>
                  <a:pt x="3269907" y="1882380"/>
                  <a:pt x="3272636" y="1892084"/>
                </a:cubicBezTo>
                <a:lnTo>
                  <a:pt x="3285733" y="1892084"/>
                </a:lnTo>
                <a:lnTo>
                  <a:pt x="3285733" y="1747609"/>
                </a:lnTo>
                <a:close/>
                <a:moveTo>
                  <a:pt x="5077036" y="1744056"/>
                </a:moveTo>
                <a:lnTo>
                  <a:pt x="5077036" y="1757153"/>
                </a:lnTo>
                <a:cubicBezTo>
                  <a:pt x="5092862" y="1762610"/>
                  <a:pt x="5100774" y="1771615"/>
                  <a:pt x="5100774" y="1784166"/>
                </a:cubicBezTo>
                <a:cubicBezTo>
                  <a:pt x="5100774" y="1792351"/>
                  <a:pt x="5097501" y="1803265"/>
                  <a:pt x="5090952" y="1816908"/>
                </a:cubicBezTo>
                <a:lnTo>
                  <a:pt x="4885494" y="2246240"/>
                </a:lnTo>
                <a:cubicBezTo>
                  <a:pt x="4878127" y="2262065"/>
                  <a:pt x="4871579" y="2272706"/>
                  <a:pt x="4865850" y="2278163"/>
                </a:cubicBezTo>
                <a:cubicBezTo>
                  <a:pt x="4860119" y="2283620"/>
                  <a:pt x="4851797" y="2287440"/>
                  <a:pt x="4840883" y="2289623"/>
                </a:cubicBezTo>
                <a:lnTo>
                  <a:pt x="4840883" y="2302720"/>
                </a:lnTo>
                <a:lnTo>
                  <a:pt x="5025672" y="2302720"/>
                </a:lnTo>
                <a:lnTo>
                  <a:pt x="5025672" y="2289623"/>
                </a:lnTo>
                <a:cubicBezTo>
                  <a:pt x="5007434" y="2284984"/>
                  <a:pt x="4998314" y="2276663"/>
                  <a:pt x="4998314" y="2264657"/>
                </a:cubicBezTo>
                <a:cubicBezTo>
                  <a:pt x="4998314" y="2258381"/>
                  <a:pt x="5000906" y="2249787"/>
                  <a:pt x="5006091" y="2238873"/>
                </a:cubicBezTo>
                <a:lnTo>
                  <a:pt x="5043699" y="2160292"/>
                </a:lnTo>
                <a:lnTo>
                  <a:pt x="5297598" y="2160292"/>
                </a:lnTo>
                <a:lnTo>
                  <a:pt x="5335987" y="2238873"/>
                </a:lnTo>
                <a:cubicBezTo>
                  <a:pt x="5341444" y="2250059"/>
                  <a:pt x="5344173" y="2258518"/>
                  <a:pt x="5344173" y="2264248"/>
                </a:cubicBezTo>
                <a:cubicBezTo>
                  <a:pt x="5344173" y="2278163"/>
                  <a:pt x="5335141" y="2286622"/>
                  <a:pt x="5317077" y="2289623"/>
                </a:cubicBezTo>
                <a:lnTo>
                  <a:pt x="5317077" y="2302720"/>
                </a:lnTo>
                <a:lnTo>
                  <a:pt x="5522739" y="2302720"/>
                </a:lnTo>
                <a:lnTo>
                  <a:pt x="5522739" y="2289623"/>
                </a:lnTo>
                <a:cubicBezTo>
                  <a:pt x="5511279" y="2287440"/>
                  <a:pt x="5502139" y="2283007"/>
                  <a:pt x="5495318" y="2276322"/>
                </a:cubicBezTo>
                <a:cubicBezTo>
                  <a:pt x="5488496" y="2269637"/>
                  <a:pt x="5480584" y="2257154"/>
                  <a:pt x="5471580" y="2238873"/>
                </a:cubicBezTo>
                <a:lnTo>
                  <a:pt x="5258755" y="1808313"/>
                </a:lnTo>
                <a:cubicBezTo>
                  <a:pt x="5253571" y="1798218"/>
                  <a:pt x="5250980" y="1789213"/>
                  <a:pt x="5250980" y="1781301"/>
                </a:cubicBezTo>
                <a:cubicBezTo>
                  <a:pt x="5250980" y="1769841"/>
                  <a:pt x="5259028" y="1761792"/>
                  <a:pt x="5275126" y="1757153"/>
                </a:cubicBezTo>
                <a:lnTo>
                  <a:pt x="5275126" y="1744056"/>
                </a:lnTo>
                <a:close/>
                <a:moveTo>
                  <a:pt x="4142831" y="1744056"/>
                </a:moveTo>
                <a:lnTo>
                  <a:pt x="4142831" y="1757153"/>
                </a:lnTo>
                <a:cubicBezTo>
                  <a:pt x="4152654" y="1759882"/>
                  <a:pt x="4159475" y="1763429"/>
                  <a:pt x="4163295" y="1767795"/>
                </a:cubicBezTo>
                <a:cubicBezTo>
                  <a:pt x="4167115" y="1772160"/>
                  <a:pt x="4169025" y="1778572"/>
                  <a:pt x="4169025" y="1787031"/>
                </a:cubicBezTo>
                <a:lnTo>
                  <a:pt x="4169025" y="2260155"/>
                </a:lnTo>
                <a:cubicBezTo>
                  <a:pt x="4169025" y="2268341"/>
                  <a:pt x="4167115" y="2274616"/>
                  <a:pt x="4163295" y="2278982"/>
                </a:cubicBezTo>
                <a:cubicBezTo>
                  <a:pt x="4159475" y="2283347"/>
                  <a:pt x="4152654" y="2286895"/>
                  <a:pt x="4142831" y="2289623"/>
                </a:cubicBezTo>
                <a:lnTo>
                  <a:pt x="4142831" y="2302720"/>
                </a:lnTo>
                <a:lnTo>
                  <a:pt x="4317183" y="2302720"/>
                </a:lnTo>
                <a:lnTo>
                  <a:pt x="4317183" y="2289623"/>
                </a:lnTo>
                <a:cubicBezTo>
                  <a:pt x="4307634" y="2287167"/>
                  <a:pt x="4300881" y="2283688"/>
                  <a:pt x="4296924" y="2279186"/>
                </a:cubicBezTo>
                <a:cubicBezTo>
                  <a:pt x="4292968" y="2274685"/>
                  <a:pt x="4290990" y="2268341"/>
                  <a:pt x="4290990" y="2260155"/>
                </a:cubicBezTo>
                <a:lnTo>
                  <a:pt x="4290990" y="2074753"/>
                </a:lnTo>
                <a:lnTo>
                  <a:pt x="4440120" y="2074753"/>
                </a:lnTo>
                <a:lnTo>
                  <a:pt x="4553266" y="2239282"/>
                </a:lnTo>
                <a:cubicBezTo>
                  <a:pt x="4566069" y="2258109"/>
                  <a:pt x="4572470" y="2269978"/>
                  <a:pt x="4572470" y="2274889"/>
                </a:cubicBezTo>
                <a:cubicBezTo>
                  <a:pt x="4572470" y="2282529"/>
                  <a:pt x="4565523" y="2287440"/>
                  <a:pt x="4551629" y="2289623"/>
                </a:cubicBezTo>
                <a:lnTo>
                  <a:pt x="4551629" y="2302720"/>
                </a:lnTo>
                <a:lnTo>
                  <a:pt x="4753473" y="2302720"/>
                </a:lnTo>
                <a:lnTo>
                  <a:pt x="4753473" y="2289623"/>
                </a:lnTo>
                <a:cubicBezTo>
                  <a:pt x="4740649" y="2288804"/>
                  <a:pt x="4729803" y="2284507"/>
                  <a:pt x="4720936" y="2276731"/>
                </a:cubicBezTo>
                <a:cubicBezTo>
                  <a:pt x="4712068" y="2268954"/>
                  <a:pt x="4698084" y="2251560"/>
                  <a:pt x="4678985" y="2224548"/>
                </a:cubicBezTo>
                <a:lnTo>
                  <a:pt x="4570527" y="2070251"/>
                </a:lnTo>
                <a:cubicBezTo>
                  <a:pt x="4671755" y="2054698"/>
                  <a:pt x="4722368" y="2001356"/>
                  <a:pt x="4722368" y="1910223"/>
                </a:cubicBezTo>
                <a:cubicBezTo>
                  <a:pt x="4722368" y="1883484"/>
                  <a:pt x="4717320" y="1858381"/>
                  <a:pt x="4707225" y="1834916"/>
                </a:cubicBezTo>
                <a:cubicBezTo>
                  <a:pt x="4696584" y="1810632"/>
                  <a:pt x="4680485" y="1791396"/>
                  <a:pt x="4658930" y="1777208"/>
                </a:cubicBezTo>
                <a:cubicBezTo>
                  <a:pt x="4640376" y="1764930"/>
                  <a:pt x="4618616" y="1756335"/>
                  <a:pt x="4593650" y="1751423"/>
                </a:cubicBezTo>
                <a:cubicBezTo>
                  <a:pt x="4568685" y="1746512"/>
                  <a:pt x="4534919" y="1744056"/>
                  <a:pt x="4492354" y="174405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502CC3A-18FE-8B0E-BCBE-A6D2C4353E50}"/>
              </a:ext>
            </a:extLst>
          </p:cNvPr>
          <p:cNvSpPr/>
          <p:nvPr/>
        </p:nvSpPr>
        <p:spPr>
          <a:xfrm>
            <a:off x="1860768" y="4537470"/>
            <a:ext cx="3535680" cy="609600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- Group –no 28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2CFD3E22-63E3-B5A0-9951-A098C92A7B8C}"/>
              </a:ext>
            </a:extLst>
          </p:cNvPr>
          <p:cNvSpPr/>
          <p:nvPr/>
        </p:nvSpPr>
        <p:spPr>
          <a:xfrm>
            <a:off x="387897" y="5120495"/>
            <a:ext cx="3391624" cy="142646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Arkaprabha De – 11</a:t>
            </a:r>
          </a:p>
          <a:p>
            <a:pPr marL="342900" indent="-342900">
              <a:buAutoNum type="arabicPeriod"/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Arnav Sharma – 12</a:t>
            </a:r>
          </a:p>
          <a:p>
            <a:pPr marL="342900" indent="-342900">
              <a:buAutoNum type="arabicPeriod"/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Arpan Chatterjee - 13</a:t>
            </a:r>
          </a:p>
          <a:p>
            <a:pPr marL="342900" indent="-342900">
              <a:buAutoNum type="arabicPeriod"/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Atanu Paul-14</a:t>
            </a:r>
          </a:p>
          <a:p>
            <a:pPr marL="342900" indent="-342900">
              <a:buAutoNum type="arabicPeriod"/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Ayana Roy -15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8706512-1851-7EEE-9FFD-3E35D78C596B}"/>
              </a:ext>
            </a:extLst>
          </p:cNvPr>
          <p:cNvSpPr/>
          <p:nvPr/>
        </p:nvSpPr>
        <p:spPr>
          <a:xfrm>
            <a:off x="3665184" y="5120495"/>
            <a:ext cx="3637824" cy="142646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6. Ayush Kumar Gore -16</a:t>
            </a:r>
          </a:p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 Debadree Sekhar Das - 17</a:t>
            </a:r>
          </a:p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8. Debojyoti </a:t>
            </a:r>
          </a:p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9. Debnil Dey-19</a:t>
            </a:r>
          </a:p>
          <a:p>
            <a:r>
              <a:rPr lang="en-US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10. Deepmalya Koley -20</a:t>
            </a:r>
          </a:p>
        </p:txBody>
      </p:sp>
      <p:pic>
        <p:nvPicPr>
          <p:cNvPr id="2" name="Picture 1" descr="A computer on a table&#10;&#10;AI-generated content may be incorrect.">
            <a:extLst>
              <a:ext uri="{FF2B5EF4-FFF2-40B4-BE49-F238E27FC236}">
                <a16:creationId xmlns:a16="http://schemas.microsoft.com/office/drawing/2014/main" id="{97346532-F062-9F02-4061-D723C866C6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344" y="1502595"/>
            <a:ext cx="5088587" cy="508858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Picture 3" descr="A logo with red and black text&#10;&#10;AI-generated content may be incorrect.">
            <a:extLst>
              <a:ext uri="{FF2B5EF4-FFF2-40B4-BE49-F238E27FC236}">
                <a16:creationId xmlns:a16="http://schemas.microsoft.com/office/drawing/2014/main" id="{46311CB0-0F6A-8C84-32AB-A7A7F9AE29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953" y="16624"/>
            <a:ext cx="2390775" cy="1476375"/>
          </a:xfrm>
          <a:prstGeom prst="rect">
            <a:avLst/>
          </a:prstGeom>
        </p:spPr>
      </p:pic>
      <p:pic>
        <p:nvPicPr>
          <p:cNvPr id="3" name="Picture 2" descr="A logo for a university&#10;&#10;AI-generated content may be incorrect.">
            <a:extLst>
              <a:ext uri="{FF2B5EF4-FFF2-40B4-BE49-F238E27FC236}">
                <a16:creationId xmlns:a16="http://schemas.microsoft.com/office/drawing/2014/main" id="{8E4D5249-5C11-BEBA-17A3-A5C44FCC20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6038" y="1707"/>
            <a:ext cx="2124075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5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video>
              <p:cMediaNode vol="80000">
                <p:cTn id="8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EE46C-FB89-876D-1C91-96C3CA610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ructure of an LSTM Network">
            <a:extLst>
              <a:ext uri="{FF2B5EF4-FFF2-40B4-BE49-F238E27FC236}">
                <a16:creationId xmlns:a16="http://schemas.microsoft.com/office/drawing/2014/main" id="{8EAE80B6-E713-6365-1525-97AB60D08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759" y="1405159"/>
            <a:ext cx="5201732" cy="30105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2A68390-6B65-2E44-7643-66729D9349BA}"/>
              </a:ext>
            </a:extLst>
          </p:cNvPr>
          <p:cNvSpPr txBox="1">
            <a:spLocks/>
          </p:cNvSpPr>
          <p:nvPr/>
        </p:nvSpPr>
        <p:spPr>
          <a:xfrm>
            <a:off x="1190173" y="187941"/>
            <a:ext cx="9440034" cy="1049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IMPLEMENTATION STEPS</a:t>
            </a:r>
          </a:p>
        </p:txBody>
      </p:sp>
      <p:sp>
        <p:nvSpPr>
          <p:cNvPr id="6" name="Circle: Hollow 5">
            <a:extLst>
              <a:ext uri="{FF2B5EF4-FFF2-40B4-BE49-F238E27FC236}">
                <a16:creationId xmlns:a16="http://schemas.microsoft.com/office/drawing/2014/main" id="{1EB85078-AE7B-06C6-98D3-38360A9FA129}"/>
              </a:ext>
            </a:extLst>
          </p:cNvPr>
          <p:cNvSpPr/>
          <p:nvPr/>
        </p:nvSpPr>
        <p:spPr>
          <a:xfrm>
            <a:off x="5053780" y="3156155"/>
            <a:ext cx="1887794" cy="1897625"/>
          </a:xfrm>
          <a:prstGeom prst="donut">
            <a:avLst>
              <a:gd name="adj" fmla="val 3152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9441FB-EBCF-9929-97D6-09C65E3253DA}"/>
              </a:ext>
            </a:extLst>
          </p:cNvPr>
          <p:cNvSpPr/>
          <p:nvPr/>
        </p:nvSpPr>
        <p:spPr>
          <a:xfrm flipV="1">
            <a:off x="816076" y="3704300"/>
            <a:ext cx="5653548" cy="3083744"/>
          </a:xfrm>
          <a:custGeom>
            <a:avLst/>
            <a:gdLst>
              <a:gd name="connsiteX0" fmla="*/ 5219927 w 5672211"/>
              <a:gd name="connsiteY0" fmla="*/ 2616438 h 3353858"/>
              <a:gd name="connsiteX1" fmla="*/ 4993785 w 5672211"/>
              <a:gd name="connsiteY1" fmla="*/ 2872077 h 3353858"/>
              <a:gd name="connsiteX2" fmla="*/ 5219927 w 5672211"/>
              <a:gd name="connsiteY2" fmla="*/ 3127716 h 3353858"/>
              <a:gd name="connsiteX3" fmla="*/ 5446069 w 5672211"/>
              <a:gd name="connsiteY3" fmla="*/ 2872077 h 3353858"/>
              <a:gd name="connsiteX4" fmla="*/ 5219927 w 5672211"/>
              <a:gd name="connsiteY4" fmla="*/ 2616438 h 3353858"/>
              <a:gd name="connsiteX5" fmla="*/ 5219927 w 5672211"/>
              <a:gd name="connsiteY5" fmla="*/ 2390296 h 3353858"/>
              <a:gd name="connsiteX6" fmla="*/ 5672211 w 5672211"/>
              <a:gd name="connsiteY6" fmla="*/ 2872077 h 3353858"/>
              <a:gd name="connsiteX7" fmla="*/ 5219927 w 5672211"/>
              <a:gd name="connsiteY7" fmla="*/ 3353858 h 3353858"/>
              <a:gd name="connsiteX8" fmla="*/ 4767643 w 5672211"/>
              <a:gd name="connsiteY8" fmla="*/ 2872077 h 3353858"/>
              <a:gd name="connsiteX9" fmla="*/ 5219927 w 5672211"/>
              <a:gd name="connsiteY9" fmla="*/ 2390296 h 3353858"/>
              <a:gd name="connsiteX10" fmla="*/ 440998 w 5672211"/>
              <a:gd name="connsiteY10" fmla="*/ 0 h 3353858"/>
              <a:gd name="connsiteX11" fmla="*/ 4711105 w 5672211"/>
              <a:gd name="connsiteY11" fmla="*/ 0 h 3353858"/>
              <a:gd name="connsiteX12" fmla="*/ 5152103 w 5672211"/>
              <a:gd name="connsiteY12" fmla="*/ 440998 h 3353858"/>
              <a:gd name="connsiteX13" fmla="*/ 5152103 w 5672211"/>
              <a:gd name="connsiteY13" fmla="*/ 2204937 h 3353858"/>
              <a:gd name="connsiteX14" fmla="*/ 5143144 w 5672211"/>
              <a:gd name="connsiteY14" fmla="*/ 2293813 h 3353858"/>
              <a:gd name="connsiteX15" fmla="*/ 5135451 w 5672211"/>
              <a:gd name="connsiteY15" fmla="*/ 2318595 h 3353858"/>
              <a:gd name="connsiteX16" fmla="*/ 5032690 w 5672211"/>
              <a:gd name="connsiteY16" fmla="*/ 2351345 h 3353858"/>
              <a:gd name="connsiteX17" fmla="*/ 4789357 w 5672211"/>
              <a:gd name="connsiteY17" fmla="*/ 2557066 h 3353858"/>
              <a:gd name="connsiteX18" fmla="*/ 4744134 w 5672211"/>
              <a:gd name="connsiteY18" fmla="*/ 2642606 h 3353858"/>
              <a:gd name="connsiteX19" fmla="*/ 4711105 w 5672211"/>
              <a:gd name="connsiteY19" fmla="*/ 2645935 h 3353858"/>
              <a:gd name="connsiteX20" fmla="*/ 440998 w 5672211"/>
              <a:gd name="connsiteY20" fmla="*/ 2645935 h 3353858"/>
              <a:gd name="connsiteX21" fmla="*/ 0 w 5672211"/>
              <a:gd name="connsiteY21" fmla="*/ 2204937 h 3353858"/>
              <a:gd name="connsiteX22" fmla="*/ 0 w 5672211"/>
              <a:gd name="connsiteY22" fmla="*/ 440998 h 3353858"/>
              <a:gd name="connsiteX23" fmla="*/ 440998 w 5672211"/>
              <a:gd name="connsiteY23" fmla="*/ 0 h 3353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672211" h="3353858">
                <a:moveTo>
                  <a:pt x="5219927" y="2616438"/>
                </a:moveTo>
                <a:cubicBezTo>
                  <a:pt x="5095032" y="2616438"/>
                  <a:pt x="4993785" y="2730891"/>
                  <a:pt x="4993785" y="2872077"/>
                </a:cubicBezTo>
                <a:cubicBezTo>
                  <a:pt x="4993785" y="3013263"/>
                  <a:pt x="5095032" y="3127716"/>
                  <a:pt x="5219927" y="3127716"/>
                </a:cubicBezTo>
                <a:cubicBezTo>
                  <a:pt x="5344822" y="3127716"/>
                  <a:pt x="5446069" y="3013263"/>
                  <a:pt x="5446069" y="2872077"/>
                </a:cubicBezTo>
                <a:cubicBezTo>
                  <a:pt x="5446069" y="2730891"/>
                  <a:pt x="5344822" y="2616438"/>
                  <a:pt x="5219927" y="2616438"/>
                </a:cubicBezTo>
                <a:close/>
                <a:moveTo>
                  <a:pt x="5219927" y="2390296"/>
                </a:moveTo>
                <a:cubicBezTo>
                  <a:pt x="5469717" y="2390296"/>
                  <a:pt x="5672211" y="2605997"/>
                  <a:pt x="5672211" y="2872077"/>
                </a:cubicBezTo>
                <a:cubicBezTo>
                  <a:pt x="5672211" y="3138157"/>
                  <a:pt x="5469717" y="3353858"/>
                  <a:pt x="5219927" y="3353858"/>
                </a:cubicBezTo>
                <a:cubicBezTo>
                  <a:pt x="4970137" y="3353858"/>
                  <a:pt x="4767643" y="3138157"/>
                  <a:pt x="4767643" y="2872077"/>
                </a:cubicBezTo>
                <a:cubicBezTo>
                  <a:pt x="4767643" y="2605997"/>
                  <a:pt x="4970137" y="2390296"/>
                  <a:pt x="5219927" y="2390296"/>
                </a:cubicBezTo>
                <a:close/>
                <a:moveTo>
                  <a:pt x="440998" y="0"/>
                </a:moveTo>
                <a:lnTo>
                  <a:pt x="4711105" y="0"/>
                </a:lnTo>
                <a:cubicBezTo>
                  <a:pt x="4954661" y="0"/>
                  <a:pt x="5152103" y="197442"/>
                  <a:pt x="5152103" y="440998"/>
                </a:cubicBezTo>
                <a:lnTo>
                  <a:pt x="5152103" y="2204937"/>
                </a:lnTo>
                <a:cubicBezTo>
                  <a:pt x="5152103" y="2235382"/>
                  <a:pt x="5149018" y="2265106"/>
                  <a:pt x="5143144" y="2293813"/>
                </a:cubicBezTo>
                <a:lnTo>
                  <a:pt x="5135451" y="2318595"/>
                </a:lnTo>
                <a:lnTo>
                  <a:pt x="5032690" y="2351345"/>
                </a:lnTo>
                <a:cubicBezTo>
                  <a:pt x="4933438" y="2394444"/>
                  <a:pt x="4848991" y="2466443"/>
                  <a:pt x="4789357" y="2557066"/>
                </a:cubicBezTo>
                <a:lnTo>
                  <a:pt x="4744134" y="2642606"/>
                </a:lnTo>
                <a:lnTo>
                  <a:pt x="4711105" y="2645935"/>
                </a:lnTo>
                <a:lnTo>
                  <a:pt x="440998" y="2645935"/>
                </a:lnTo>
                <a:cubicBezTo>
                  <a:pt x="197442" y="2645935"/>
                  <a:pt x="0" y="2448493"/>
                  <a:pt x="0" y="2204937"/>
                </a:cubicBezTo>
                <a:lnTo>
                  <a:pt x="0" y="440998"/>
                </a:lnTo>
                <a:cubicBezTo>
                  <a:pt x="0" y="197442"/>
                  <a:pt x="197442" y="0"/>
                  <a:pt x="440998" y="0"/>
                </a:cubicBezTo>
                <a:close/>
              </a:path>
            </a:pathLst>
          </a:cu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652034-B10B-243C-EC25-2C3FC4188175}"/>
              </a:ext>
            </a:extLst>
          </p:cNvPr>
          <p:cNvSpPr txBox="1"/>
          <p:nvPr/>
        </p:nvSpPr>
        <p:spPr>
          <a:xfrm>
            <a:off x="973393" y="4353029"/>
            <a:ext cx="48276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Phase 4: Fusion &amp; Avatarization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Hybrid fusion model – Decision Tree &amp; LSTM (RNN) </a:t>
            </a:r>
          </a:p>
          <a:p>
            <a:r>
              <a:rPr lang="en-US" dirty="0">
                <a:solidFill>
                  <a:schemeClr val="bg1"/>
                </a:solidFill>
              </a:rPr>
              <a:t>Deploy as </a:t>
            </a:r>
            <a:r>
              <a:rPr lang="en-US" b="1" dirty="0">
                <a:solidFill>
                  <a:schemeClr val="bg1"/>
                </a:solidFill>
              </a:rPr>
              <a:t>real-time interactive avatar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Voice cloning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Face/avatar rendering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Real-time NLP-based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Agentic Automation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B5AF93-185A-8E1D-62FE-31B5DDAAC4A0}"/>
              </a:ext>
            </a:extLst>
          </p:cNvPr>
          <p:cNvSpPr txBox="1"/>
          <p:nvPr/>
        </p:nvSpPr>
        <p:spPr>
          <a:xfrm>
            <a:off x="7345162" y="4583012"/>
            <a:ext cx="48468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LSTM – The Advanced RNN</a:t>
            </a:r>
          </a:p>
          <a:p>
            <a:pPr algn="r"/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image credits: geeks_for_geeks/Machine_learning/Data_Science</a:t>
            </a:r>
          </a:p>
        </p:txBody>
      </p:sp>
    </p:spTree>
    <p:extLst>
      <p:ext uri="{BB962C8B-B14F-4D97-AF65-F5344CB8AC3E}">
        <p14:creationId xmlns:p14="http://schemas.microsoft.com/office/powerpoint/2010/main" val="1044047526"/>
      </p:ext>
    </p:extLst>
  </p:cSld>
  <p:clrMapOvr>
    <a:masterClrMapping/>
  </p:clrMapOvr>
  <p:transition spd="slow">
    <p:wheel spokes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578C-936C-13AB-DDFB-7D3A16513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69" y="363794"/>
            <a:ext cx="10353762" cy="970450"/>
          </a:xfrm>
        </p:spPr>
        <p:txBody>
          <a:bodyPr/>
          <a:lstStyle/>
          <a:p>
            <a:r>
              <a:rPr lang="en-US" dirty="0"/>
              <a:t>CONCLUSION &amp; FUTURISM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EFAA4C-6D90-0799-098A-CCB9EA03B5EA}"/>
              </a:ext>
            </a:extLst>
          </p:cNvPr>
          <p:cNvSpPr txBox="1"/>
          <p:nvPr/>
        </p:nvSpPr>
        <p:spPr>
          <a:xfrm>
            <a:off x="265471" y="1348514"/>
            <a:ext cx="1020588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u="sng" dirty="0"/>
              <a:t>Early Prototyping / Proof-of-Concept</a:t>
            </a:r>
          </a:p>
          <a:p>
            <a:pPr>
              <a:buNone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Daily survey data successfully mapped into knowledge graph + vector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fine-tuning shows the model adapts to personal decision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Prototype avatar demonstrates basic mimicry of reasoning + responses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6AE7B4-B06A-67CF-D85B-709E5C96E0E5}"/>
              </a:ext>
            </a:extLst>
          </p:cNvPr>
          <p:cNvSpPr txBox="1"/>
          <p:nvPr/>
        </p:nvSpPr>
        <p:spPr>
          <a:xfrm>
            <a:off x="265470" y="2939719"/>
            <a:ext cx="119265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u="sng" dirty="0"/>
              <a:t>Advanced Prototyping / Future Projections</a:t>
            </a:r>
          </a:p>
          <a:p>
            <a:pPr>
              <a:buNone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Cognitive Mimicry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Model predicts personal decisions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80-85% accuracy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on test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Adaptive Interactions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RL integration allows avatar to refine responses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real-time feedback loops and interact with user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Personalized Presence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AI clone mirrors not just knowledge, but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style, reasoning &amp; priorities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Agentic Abilities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NeuralTwin executes and automates tasks (presentations, meetings, reports)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autonomously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CCC937-04EA-10B9-84FB-7FA7D860785D}"/>
              </a:ext>
            </a:extLst>
          </p:cNvPr>
          <p:cNvSpPr txBox="1"/>
          <p:nvPr/>
        </p:nvSpPr>
        <p:spPr>
          <a:xfrm>
            <a:off x="319140" y="5187752"/>
            <a:ext cx="114054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Potential Impact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Time Multiplication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Be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two places at once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(meetings, tasks)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Personalization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Unlike generic LLMs, NeuralTwin is a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1:1 reflection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Human-AI Symbiosis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Moves AI from “assistant” → 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true extension of self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139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753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C82079F-554A-ADD6-F1B0-190A27C54325}"/>
              </a:ext>
            </a:extLst>
          </p:cNvPr>
          <p:cNvSpPr/>
          <p:nvPr/>
        </p:nvSpPr>
        <p:spPr>
          <a:xfrm>
            <a:off x="-412955" y="589131"/>
            <a:ext cx="10694058" cy="1107063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59E7AC-D251-F81E-298C-451125AB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8208" y="496149"/>
            <a:ext cx="8610600" cy="1293028"/>
          </a:xfrm>
        </p:spPr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1FC15B-F75C-8326-6334-8957F87B5757}"/>
              </a:ext>
            </a:extLst>
          </p:cNvPr>
          <p:cNvSpPr txBox="1"/>
          <p:nvPr/>
        </p:nvSpPr>
        <p:spPr>
          <a:xfrm>
            <a:off x="421064" y="1932494"/>
            <a:ext cx="1146613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“Imagine being called over to preside over two crucial events at the same time. Or imagine facing a decision where you’d want a second version of yourself — not someone trained on millions of generic data points, but someone who thinks like you, reasons like you, and represents you exactly.”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 Gap - Reality Today: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“Today’s AI assistants cannot bridge this gap. They process information, but they don’t embody your cognition, decision-making style, or emotional context. They assist — but they don’t extend you.”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 Core Problem: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“What we lack is an AI that functions as a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parallel self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a cognitive twin that can act independently yet in alignment with who we are, enabling true personalization and distributed presence. "over</a:t>
            </a:r>
          </a:p>
        </p:txBody>
      </p:sp>
    </p:spTree>
    <p:extLst>
      <p:ext uri="{BB962C8B-B14F-4D97-AF65-F5344CB8AC3E}">
        <p14:creationId xmlns:p14="http://schemas.microsoft.com/office/powerpoint/2010/main" val="166859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A0F123-91CA-9BFA-ADC1-EE3AE9FDABC5}"/>
              </a:ext>
            </a:extLst>
          </p:cNvPr>
          <p:cNvSpPr/>
          <p:nvPr/>
        </p:nvSpPr>
        <p:spPr>
          <a:xfrm>
            <a:off x="3706761" y="590934"/>
            <a:ext cx="8927690" cy="1107063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B3C7CF-27BD-5B4B-FDE1-A5D3ADD33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246" y="737682"/>
            <a:ext cx="5447070" cy="813565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opperplate Gothic Bold" panose="020E0705020206020404" pitchFamily="34" charset="0"/>
              </a:rPr>
              <a:t>The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F47F2-3A35-2846-5088-0C23DE5C8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6515" y="1917051"/>
            <a:ext cx="10850541" cy="4438040"/>
          </a:xfrm>
        </p:spPr>
        <p:txBody>
          <a:bodyPr>
            <a:normAutofit fontScale="92500"/>
          </a:bodyPr>
          <a:lstStyle/>
          <a:p>
            <a:pPr algn="l"/>
            <a:r>
              <a:rPr lang="en-US" sz="2400" dirty="0">
                <a:solidFill>
                  <a:srgbClr val="FFFFFF"/>
                </a:solidFill>
              </a:rPr>
              <a:t>Meet </a:t>
            </a:r>
            <a:r>
              <a:rPr lang="en-US" sz="2400" b="1" dirty="0">
                <a:solidFill>
                  <a:srgbClr val="FFFFFF"/>
                </a:solidFill>
              </a:rPr>
              <a:t>NeuralTwin </a:t>
            </a:r>
            <a:r>
              <a:rPr lang="en-US" sz="2400" dirty="0">
                <a:solidFill>
                  <a:srgbClr val="FFFFFF"/>
                </a:solidFill>
              </a:rPr>
              <a:t>– Your Cognitive Clone !! It is an AI system designed to replicate human cognition into an interactive form. It merges cognitive modeling with immersive physical design, capturing memories, decision-making styles, and personality traits.</a:t>
            </a:r>
          </a:p>
          <a:p>
            <a:pPr algn="l"/>
            <a:endParaRPr lang="en-US" sz="24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algn="l"/>
            <a:r>
              <a:rPr lang="en-US" sz="2400" b="1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Objectives</a:t>
            </a:r>
            <a:endParaRPr lang="en-US" sz="2400" b="1" dirty="0">
              <a:solidFill>
                <a:srgbClr val="FFFFFF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It learns your reasoning, decision-making, and behavior through personalized training.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Answers, presents, and converses in your tone, face, and expressions.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Can represent you in multiple contexts simultaneously — like a second you.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Starts with simple decision-making and expands to complex reasoning, automation, and personalization.</a:t>
            </a:r>
          </a:p>
          <a:p>
            <a:pPr algn="l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389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9E84850-C798-46E6-6A6C-24A3501939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927507"/>
              </p:ext>
            </p:extLst>
          </p:nvPr>
        </p:nvGraphicFramePr>
        <p:xfrm>
          <a:off x="1624641" y="776377"/>
          <a:ext cx="8694663" cy="5745641"/>
        </p:xfrm>
        <a:graphic>
          <a:graphicData uri="http://schemas.openxmlformats.org/drawingml/2006/table">
            <a:tbl>
              <a:tblPr/>
              <a:tblGrid>
                <a:gridCol w="2898221">
                  <a:extLst>
                    <a:ext uri="{9D8B030D-6E8A-4147-A177-3AD203B41FA5}">
                      <a16:colId xmlns:a16="http://schemas.microsoft.com/office/drawing/2014/main" val="4138499285"/>
                    </a:ext>
                  </a:extLst>
                </a:gridCol>
                <a:gridCol w="2898221">
                  <a:extLst>
                    <a:ext uri="{9D8B030D-6E8A-4147-A177-3AD203B41FA5}">
                      <a16:colId xmlns:a16="http://schemas.microsoft.com/office/drawing/2014/main" val="2447847138"/>
                    </a:ext>
                  </a:extLst>
                </a:gridCol>
                <a:gridCol w="2898221">
                  <a:extLst>
                    <a:ext uri="{9D8B030D-6E8A-4147-A177-3AD203B41FA5}">
                      <a16:colId xmlns:a16="http://schemas.microsoft.com/office/drawing/2014/main" val="2328934178"/>
                    </a:ext>
                  </a:extLst>
                </a:gridCol>
              </a:tblGrid>
              <a:tr h="4882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b="1"/>
                        <a:t>Author(s) &amp; Year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b="1"/>
                        <a:t>Work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b="1"/>
                        <a:t>Key Contribution / Relevance to Your Project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6452958"/>
                  </a:ext>
                </a:extLst>
              </a:tr>
              <a:tr h="9114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Madaan et al., 2024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MemGPT: Towards LLMs as Operating Systems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Introduces hierarchical memory management for LLMs, directly supporting your static + dynamic memory system.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318770"/>
                  </a:ext>
                </a:extLst>
              </a:tr>
              <a:tr h="69989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Xiong et al., 2024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LongMem: Augmenting LLMs with Long-Term Memory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Enhances long-term memory recall and personalization aspect in AI models.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7424203"/>
                  </a:ext>
                </a:extLst>
              </a:tr>
              <a:tr h="9114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Wu et al., 2022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PETAL: Personalized Dialogue with Transfer RL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Uses reinforcement learning for personalized dialogue, aligning with your RL-based mimicry approach.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0470144"/>
                  </a:ext>
                </a:extLst>
              </a:tr>
              <a:tr h="9114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Liu et al., 2024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Human Digital Twin: A Survey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Provides core reference for digital twin approaches, which you extend into cognitive + behavioral identity.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607945"/>
                  </a:ext>
                </a:extLst>
              </a:tr>
              <a:tr h="9114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Frankle et al., 2023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Sustainable LLM Inference for Edge AI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/>
                        <a:t>Relevant to your system since it runs on Raspberry Pi with cloud support, ensuring sustainable inference.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9314210"/>
                  </a:ext>
                </a:extLst>
              </a:tr>
              <a:tr h="9114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dirty="0"/>
                        <a:t>Gemmell et al., 2010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i="1"/>
                        <a:t>MyLifeBits: A Personal Database for Lifelogs</a:t>
                      </a:r>
                      <a:endParaRPr lang="en-US" sz="1000"/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dirty="0"/>
                        <a:t>Foundational lifelogging concept that you expand into AI-driven reasoning + holographic visualization.</a:t>
                      </a:r>
                    </a:p>
                  </a:txBody>
                  <a:tcPr marL="49503" marR="49503" marT="24751" marB="24751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7659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336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6D0B2-1F81-C8F3-8F61-6C44B8C01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0453" y="590212"/>
            <a:ext cx="5859163" cy="924892"/>
          </a:xfrm>
        </p:spPr>
        <p:txBody>
          <a:bodyPr/>
          <a:lstStyle/>
          <a:p>
            <a:r>
              <a:rPr lang="en-US" b="1" dirty="0"/>
              <a:t>-requirements.txt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796229A-4685-1EB9-4A83-676EB4D599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933174"/>
              </p:ext>
            </p:extLst>
          </p:nvPr>
        </p:nvGraphicFramePr>
        <p:xfrm>
          <a:off x="1739090" y="2256259"/>
          <a:ext cx="8111744" cy="328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6755">
                  <a:extLst>
                    <a:ext uri="{9D8B030D-6E8A-4147-A177-3AD203B41FA5}">
                      <a16:colId xmlns:a16="http://schemas.microsoft.com/office/drawing/2014/main" val="3692164919"/>
                    </a:ext>
                  </a:extLst>
                </a:gridCol>
                <a:gridCol w="4144989">
                  <a:extLst>
                    <a:ext uri="{9D8B030D-6E8A-4147-A177-3AD203B41FA5}">
                      <a16:colId xmlns:a16="http://schemas.microsoft.com/office/drawing/2014/main" val="1486240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920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Raspberry Pi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bg1"/>
                          </a:solidFill>
                          <a:latin typeface="Aptos"/>
                        </a:rPr>
                        <a:t>Python, TensorFlow/PyTorch</a:t>
                      </a:r>
                    </a:p>
                    <a:p>
                      <a:pPr lvl="0">
                        <a:buNone/>
                      </a:pPr>
                      <a:endParaRPr lang="en-US" b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333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Pepper ghost Holograph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bg1"/>
                          </a:solidFill>
                          <a:latin typeface="Calisto MT"/>
                        </a:rPr>
                        <a:t>MediaPipe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09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Transparent Fiber Brain casing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neo4j Knowledge Graph &amp;</a:t>
                      </a: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Calisto MT"/>
                        </a:rPr>
                        <a:t>Chroma DB</a:t>
                      </a:r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175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Pi-cam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FastAPI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917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Microphone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HeyGen, ElevenLabs</a:t>
                      </a:r>
                      <a:endParaRPr lang="en-US" err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688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Speaker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OpenCV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022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Power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pyaudio,pygame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004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694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E26F8-A569-62BB-008E-230E3031C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600B-E054-64EB-6180-E5B9EFCC91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0173" y="109285"/>
            <a:ext cx="9440034" cy="1049867"/>
          </a:xfrm>
        </p:spPr>
        <p:txBody>
          <a:bodyPr/>
          <a:lstStyle/>
          <a:p>
            <a:r>
              <a:rPr lang="en-US" b="1" dirty="0"/>
              <a:t>METHODOLOGY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695595-1B47-FEAB-7354-686B6A2479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949584"/>
              </p:ext>
            </p:extLst>
          </p:nvPr>
        </p:nvGraphicFramePr>
        <p:xfrm>
          <a:off x="530942" y="1396134"/>
          <a:ext cx="10756491" cy="513953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61796">
                  <a:extLst>
                    <a:ext uri="{9D8B030D-6E8A-4147-A177-3AD203B41FA5}">
                      <a16:colId xmlns:a16="http://schemas.microsoft.com/office/drawing/2014/main" val="2363714044"/>
                    </a:ext>
                  </a:extLst>
                </a:gridCol>
                <a:gridCol w="4021249">
                  <a:extLst>
                    <a:ext uri="{9D8B030D-6E8A-4147-A177-3AD203B41FA5}">
                      <a16:colId xmlns:a16="http://schemas.microsoft.com/office/drawing/2014/main" val="3938964399"/>
                    </a:ext>
                  </a:extLst>
                </a:gridCol>
                <a:gridCol w="5073446">
                  <a:extLst>
                    <a:ext uri="{9D8B030D-6E8A-4147-A177-3AD203B41FA5}">
                      <a16:colId xmlns:a16="http://schemas.microsoft.com/office/drawing/2014/main" val="935312855"/>
                    </a:ext>
                  </a:extLst>
                </a:gridCol>
              </a:tblGrid>
              <a:tr h="47199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dirty="0"/>
                        <a:t>Step</a:t>
                      </a:r>
                      <a:endParaRPr lang="en-US" sz="2000" dirty="0"/>
                    </a:p>
                  </a:txBody>
                  <a:tcPr marL="47200" marR="47200" marT="23600" marB="2360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dirty="0"/>
                        <a:t>Process</a:t>
                      </a:r>
                      <a:endParaRPr lang="en-US" sz="2000" dirty="0"/>
                    </a:p>
                  </a:txBody>
                  <a:tcPr marL="47200" marR="47200" marT="23600" marB="2360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dirty="0"/>
                        <a:t>Description</a:t>
                      </a:r>
                      <a:endParaRPr lang="en-US" sz="2000" dirty="0"/>
                    </a:p>
                  </a:txBody>
                  <a:tcPr marL="47200" marR="47200" marT="23600" marB="2360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621573"/>
                  </a:ext>
                </a:extLst>
              </a:tr>
              <a:tr h="73997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1</a:t>
                      </a:r>
                      <a:endParaRPr lang="en-US" sz="2400" dirty="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Data Collection &amp; Preprocessing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Gather ~15–20 personalized Q&amp;A samples/day, clean and structure data for training, labelling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2529229749"/>
                  </a:ext>
                </a:extLst>
              </a:tr>
              <a:tr h="5692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2</a:t>
                      </a:r>
                      <a:endParaRPr lang="en-US" sz="2400" dirty="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Build Knowledge Base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Construct a </a:t>
                      </a:r>
                      <a:r>
                        <a:rPr lang="en-US" sz="1600" b="1"/>
                        <a:t>knowledge graph</a:t>
                      </a:r>
                      <a:r>
                        <a:rPr lang="en-US" sz="1600"/>
                        <a:t> for semantic search and contextual reasoning (beyond keywords).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1476242776"/>
                  </a:ext>
                </a:extLst>
              </a:tr>
              <a:tr h="5692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3</a:t>
                      </a:r>
                      <a:endParaRPr lang="en-US" sz="2400" dirty="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Cloud-based AI Training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Train models to classify and cluster decision patterns, focusing on </a:t>
                      </a:r>
                      <a:r>
                        <a:rPr lang="en-US" sz="1600" b="1"/>
                        <a:t>behavioral mimicry</a:t>
                      </a:r>
                      <a:r>
                        <a:rPr lang="en-US" sz="1600"/>
                        <a:t>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496196831"/>
                  </a:ext>
                </a:extLst>
              </a:tr>
              <a:tr h="5692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/>
                        <a:t>4</a:t>
                      </a:r>
                      <a:endParaRPr lang="en-US" sz="240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Edge Deployment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Deploy trained model to </a:t>
                      </a:r>
                      <a:r>
                        <a:rPr lang="en-US" sz="1600" b="1"/>
                        <a:t>Raspberry Pi 4</a:t>
                      </a:r>
                      <a:r>
                        <a:rPr lang="en-US" sz="1600"/>
                        <a:t> for low-latency inference and portability.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92837539"/>
                  </a:ext>
                </a:extLst>
              </a:tr>
              <a:tr h="73997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/>
                        <a:t>5</a:t>
                      </a:r>
                      <a:endParaRPr lang="en-US" sz="240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Hardware + Holographic Integration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Integrate with </a:t>
                      </a:r>
                      <a:r>
                        <a:rPr lang="en-US" sz="1600" b="1"/>
                        <a:t>Pepper’s Ghost holographic system</a:t>
                      </a:r>
                      <a:r>
                        <a:rPr lang="en-US" sz="1600"/>
                        <a:t> for projecting AI avatar with gestures &amp; expressions.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3338848022"/>
                  </a:ext>
                </a:extLst>
              </a:tr>
              <a:tr h="73997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/>
                        <a:t>6</a:t>
                      </a:r>
                      <a:endParaRPr lang="en-US" sz="240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GUI Development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Build an interactive </a:t>
                      </a:r>
                      <a:r>
                        <a:rPr lang="en-US" sz="1600" b="1"/>
                        <a:t>user interface</a:t>
                      </a:r>
                      <a:r>
                        <a:rPr lang="en-US" sz="1600"/>
                        <a:t> (avatar front-end + landing page for communication).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2231442687"/>
                  </a:ext>
                </a:extLst>
              </a:tr>
              <a:tr h="73997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7</a:t>
                      </a:r>
                      <a:endParaRPr lang="en-US" sz="2400" dirty="0"/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Testing &amp; Optimization</a:t>
                      </a:r>
                    </a:p>
                  </a:txBody>
                  <a:tcPr marL="47200" marR="47200" marT="23600" marB="2360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Use </a:t>
                      </a:r>
                      <a:r>
                        <a:rPr lang="en-US" sz="1600" b="1" dirty="0"/>
                        <a:t>Reinforcement Learning &amp; Q-learning</a:t>
                      </a:r>
                      <a:r>
                        <a:rPr lang="en-US" sz="1600" dirty="0"/>
                        <a:t> to refine reasoning and enable adaptive, multi-step cognition.</a:t>
                      </a:r>
                    </a:p>
                  </a:txBody>
                  <a:tcPr marL="47200" marR="47200" marT="23600" marB="23600" anchor="ctr"/>
                </a:tc>
                <a:extLst>
                  <a:ext uri="{0D108BD9-81ED-4DB2-BD59-A6C34878D82A}">
                    <a16:rowId xmlns:a16="http://schemas.microsoft.com/office/drawing/2014/main" val="3382971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143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omputer screen shot of a network&#10;&#10;AI-generated content may be incorrect.">
            <a:extLst>
              <a:ext uri="{FF2B5EF4-FFF2-40B4-BE49-F238E27FC236}">
                <a16:creationId xmlns:a16="http://schemas.microsoft.com/office/drawing/2014/main" id="{CF9F1CB2-04CD-F9E1-49F8-0139465EE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8" b="2126"/>
          <a:stretch>
            <a:fillRect/>
          </a:stretch>
        </p:blipFill>
        <p:spPr>
          <a:xfrm>
            <a:off x="6607278" y="2414572"/>
            <a:ext cx="5408803" cy="36674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1FBFCBF-D16C-09CC-1091-A57727199F83}"/>
              </a:ext>
            </a:extLst>
          </p:cNvPr>
          <p:cNvSpPr txBox="1">
            <a:spLocks/>
          </p:cNvSpPr>
          <p:nvPr/>
        </p:nvSpPr>
        <p:spPr>
          <a:xfrm>
            <a:off x="1190173" y="187941"/>
            <a:ext cx="9440034" cy="1049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IMPLEMENTATION STEPS</a:t>
            </a:r>
          </a:p>
        </p:txBody>
      </p:sp>
      <p:sp>
        <p:nvSpPr>
          <p:cNvPr id="6" name="Circle: Hollow 5">
            <a:extLst>
              <a:ext uri="{FF2B5EF4-FFF2-40B4-BE49-F238E27FC236}">
                <a16:creationId xmlns:a16="http://schemas.microsoft.com/office/drawing/2014/main" id="{4A280C36-80E2-648C-71CC-283A50F32C0B}"/>
              </a:ext>
            </a:extLst>
          </p:cNvPr>
          <p:cNvSpPr/>
          <p:nvPr/>
        </p:nvSpPr>
        <p:spPr>
          <a:xfrm>
            <a:off x="5053780" y="3156155"/>
            <a:ext cx="1887794" cy="1897625"/>
          </a:xfrm>
          <a:prstGeom prst="donut">
            <a:avLst>
              <a:gd name="adj" fmla="val 3152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967D27A-004B-C454-8B79-3774D3E432BF}"/>
              </a:ext>
            </a:extLst>
          </p:cNvPr>
          <p:cNvSpPr/>
          <p:nvPr/>
        </p:nvSpPr>
        <p:spPr>
          <a:xfrm>
            <a:off x="432618" y="1227975"/>
            <a:ext cx="6046840" cy="3373521"/>
          </a:xfrm>
          <a:custGeom>
            <a:avLst/>
            <a:gdLst>
              <a:gd name="connsiteX0" fmla="*/ 5219927 w 5672211"/>
              <a:gd name="connsiteY0" fmla="*/ 2616438 h 3353858"/>
              <a:gd name="connsiteX1" fmla="*/ 4993785 w 5672211"/>
              <a:gd name="connsiteY1" fmla="*/ 2872077 h 3353858"/>
              <a:gd name="connsiteX2" fmla="*/ 5219927 w 5672211"/>
              <a:gd name="connsiteY2" fmla="*/ 3127716 h 3353858"/>
              <a:gd name="connsiteX3" fmla="*/ 5446069 w 5672211"/>
              <a:gd name="connsiteY3" fmla="*/ 2872077 h 3353858"/>
              <a:gd name="connsiteX4" fmla="*/ 5219927 w 5672211"/>
              <a:gd name="connsiteY4" fmla="*/ 2616438 h 3353858"/>
              <a:gd name="connsiteX5" fmla="*/ 5219927 w 5672211"/>
              <a:gd name="connsiteY5" fmla="*/ 2390296 h 3353858"/>
              <a:gd name="connsiteX6" fmla="*/ 5672211 w 5672211"/>
              <a:gd name="connsiteY6" fmla="*/ 2872077 h 3353858"/>
              <a:gd name="connsiteX7" fmla="*/ 5219927 w 5672211"/>
              <a:gd name="connsiteY7" fmla="*/ 3353858 h 3353858"/>
              <a:gd name="connsiteX8" fmla="*/ 4767643 w 5672211"/>
              <a:gd name="connsiteY8" fmla="*/ 2872077 h 3353858"/>
              <a:gd name="connsiteX9" fmla="*/ 5219927 w 5672211"/>
              <a:gd name="connsiteY9" fmla="*/ 2390296 h 3353858"/>
              <a:gd name="connsiteX10" fmla="*/ 440998 w 5672211"/>
              <a:gd name="connsiteY10" fmla="*/ 0 h 3353858"/>
              <a:gd name="connsiteX11" fmla="*/ 4711105 w 5672211"/>
              <a:gd name="connsiteY11" fmla="*/ 0 h 3353858"/>
              <a:gd name="connsiteX12" fmla="*/ 5152103 w 5672211"/>
              <a:gd name="connsiteY12" fmla="*/ 440998 h 3353858"/>
              <a:gd name="connsiteX13" fmla="*/ 5152103 w 5672211"/>
              <a:gd name="connsiteY13" fmla="*/ 2204937 h 3353858"/>
              <a:gd name="connsiteX14" fmla="*/ 5143144 w 5672211"/>
              <a:gd name="connsiteY14" fmla="*/ 2293813 h 3353858"/>
              <a:gd name="connsiteX15" fmla="*/ 5135451 w 5672211"/>
              <a:gd name="connsiteY15" fmla="*/ 2318595 h 3353858"/>
              <a:gd name="connsiteX16" fmla="*/ 5032690 w 5672211"/>
              <a:gd name="connsiteY16" fmla="*/ 2351345 h 3353858"/>
              <a:gd name="connsiteX17" fmla="*/ 4789357 w 5672211"/>
              <a:gd name="connsiteY17" fmla="*/ 2557066 h 3353858"/>
              <a:gd name="connsiteX18" fmla="*/ 4744134 w 5672211"/>
              <a:gd name="connsiteY18" fmla="*/ 2642606 h 3353858"/>
              <a:gd name="connsiteX19" fmla="*/ 4711105 w 5672211"/>
              <a:gd name="connsiteY19" fmla="*/ 2645935 h 3353858"/>
              <a:gd name="connsiteX20" fmla="*/ 440998 w 5672211"/>
              <a:gd name="connsiteY20" fmla="*/ 2645935 h 3353858"/>
              <a:gd name="connsiteX21" fmla="*/ 0 w 5672211"/>
              <a:gd name="connsiteY21" fmla="*/ 2204937 h 3353858"/>
              <a:gd name="connsiteX22" fmla="*/ 0 w 5672211"/>
              <a:gd name="connsiteY22" fmla="*/ 440998 h 3353858"/>
              <a:gd name="connsiteX23" fmla="*/ 440998 w 5672211"/>
              <a:gd name="connsiteY23" fmla="*/ 0 h 3353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672211" h="3353858">
                <a:moveTo>
                  <a:pt x="5219927" y="2616438"/>
                </a:moveTo>
                <a:cubicBezTo>
                  <a:pt x="5095032" y="2616438"/>
                  <a:pt x="4993785" y="2730891"/>
                  <a:pt x="4993785" y="2872077"/>
                </a:cubicBezTo>
                <a:cubicBezTo>
                  <a:pt x="4993785" y="3013263"/>
                  <a:pt x="5095032" y="3127716"/>
                  <a:pt x="5219927" y="3127716"/>
                </a:cubicBezTo>
                <a:cubicBezTo>
                  <a:pt x="5344822" y="3127716"/>
                  <a:pt x="5446069" y="3013263"/>
                  <a:pt x="5446069" y="2872077"/>
                </a:cubicBezTo>
                <a:cubicBezTo>
                  <a:pt x="5446069" y="2730891"/>
                  <a:pt x="5344822" y="2616438"/>
                  <a:pt x="5219927" y="2616438"/>
                </a:cubicBezTo>
                <a:close/>
                <a:moveTo>
                  <a:pt x="5219927" y="2390296"/>
                </a:moveTo>
                <a:cubicBezTo>
                  <a:pt x="5469717" y="2390296"/>
                  <a:pt x="5672211" y="2605997"/>
                  <a:pt x="5672211" y="2872077"/>
                </a:cubicBezTo>
                <a:cubicBezTo>
                  <a:pt x="5672211" y="3138157"/>
                  <a:pt x="5469717" y="3353858"/>
                  <a:pt x="5219927" y="3353858"/>
                </a:cubicBezTo>
                <a:cubicBezTo>
                  <a:pt x="4970137" y="3353858"/>
                  <a:pt x="4767643" y="3138157"/>
                  <a:pt x="4767643" y="2872077"/>
                </a:cubicBezTo>
                <a:cubicBezTo>
                  <a:pt x="4767643" y="2605997"/>
                  <a:pt x="4970137" y="2390296"/>
                  <a:pt x="5219927" y="2390296"/>
                </a:cubicBezTo>
                <a:close/>
                <a:moveTo>
                  <a:pt x="440998" y="0"/>
                </a:moveTo>
                <a:lnTo>
                  <a:pt x="4711105" y="0"/>
                </a:lnTo>
                <a:cubicBezTo>
                  <a:pt x="4954661" y="0"/>
                  <a:pt x="5152103" y="197442"/>
                  <a:pt x="5152103" y="440998"/>
                </a:cubicBezTo>
                <a:lnTo>
                  <a:pt x="5152103" y="2204937"/>
                </a:lnTo>
                <a:cubicBezTo>
                  <a:pt x="5152103" y="2235382"/>
                  <a:pt x="5149018" y="2265106"/>
                  <a:pt x="5143144" y="2293813"/>
                </a:cubicBezTo>
                <a:lnTo>
                  <a:pt x="5135451" y="2318595"/>
                </a:lnTo>
                <a:lnTo>
                  <a:pt x="5032690" y="2351345"/>
                </a:lnTo>
                <a:cubicBezTo>
                  <a:pt x="4933438" y="2394444"/>
                  <a:pt x="4848991" y="2466443"/>
                  <a:pt x="4789357" y="2557066"/>
                </a:cubicBezTo>
                <a:lnTo>
                  <a:pt x="4744134" y="2642606"/>
                </a:lnTo>
                <a:lnTo>
                  <a:pt x="4711105" y="2645935"/>
                </a:lnTo>
                <a:lnTo>
                  <a:pt x="440998" y="2645935"/>
                </a:lnTo>
                <a:cubicBezTo>
                  <a:pt x="197442" y="2645935"/>
                  <a:pt x="0" y="2448493"/>
                  <a:pt x="0" y="2204937"/>
                </a:cubicBezTo>
                <a:lnTo>
                  <a:pt x="0" y="440998"/>
                </a:lnTo>
                <a:cubicBezTo>
                  <a:pt x="0" y="197442"/>
                  <a:pt x="197442" y="0"/>
                  <a:pt x="440998" y="0"/>
                </a:cubicBez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59FDCA-D409-D78F-2483-DF594C74318D}"/>
              </a:ext>
            </a:extLst>
          </p:cNvPr>
          <p:cNvSpPr txBox="1"/>
          <p:nvPr/>
        </p:nvSpPr>
        <p:spPr>
          <a:xfrm>
            <a:off x="658761" y="1542605"/>
            <a:ext cx="50537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 1: Data &amp; Knowledge Foundation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Daily Cognitive Surveys</a:t>
            </a:r>
            <a:r>
              <a:rPr lang="en-US" dirty="0">
                <a:solidFill>
                  <a:schemeClr val="bg1"/>
                </a:solidFill>
              </a:rPr>
              <a:t> (binary/multiple choice/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open-ended reasoning) + static profile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Knowledge Graph + Vector DB</a:t>
            </a:r>
            <a:r>
              <a:rPr lang="en-US" dirty="0">
                <a:solidFill>
                  <a:schemeClr val="bg1"/>
                </a:solidFill>
              </a:rPr>
              <a:t> to organize memories and context – for semantic similarity search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374D93-BC69-42B7-1266-359E66059BC6}"/>
              </a:ext>
            </a:extLst>
          </p:cNvPr>
          <p:cNvSpPr txBox="1"/>
          <p:nvPr/>
        </p:nvSpPr>
        <p:spPr>
          <a:xfrm>
            <a:off x="8534400" y="1648522"/>
            <a:ext cx="2851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</a:schemeClr>
                </a:solidFill>
              </a:rPr>
              <a:t>Knowledge Graph</a:t>
            </a:r>
            <a:endParaRPr lang="en-US" sz="24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342FF0-BE6D-586A-083C-BE611646D782}"/>
              </a:ext>
            </a:extLst>
          </p:cNvPr>
          <p:cNvSpPr txBox="1"/>
          <p:nvPr/>
        </p:nvSpPr>
        <p:spPr>
          <a:xfrm>
            <a:off x="7472516" y="2139269"/>
            <a:ext cx="4458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credits: neo4j/knowledge/graph</a:t>
            </a:r>
            <a:endParaRPr lang="en-US" sz="1000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238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C168A-D70B-F282-71BB-926F3BD0F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95AFF73-93FD-3072-83DE-04C4476E01FE}"/>
              </a:ext>
            </a:extLst>
          </p:cNvPr>
          <p:cNvSpPr txBox="1">
            <a:spLocks/>
          </p:cNvSpPr>
          <p:nvPr/>
        </p:nvSpPr>
        <p:spPr>
          <a:xfrm>
            <a:off x="1190173" y="187941"/>
            <a:ext cx="9440034" cy="1049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IMPLEMENTATION STEPS</a:t>
            </a:r>
          </a:p>
        </p:txBody>
      </p:sp>
      <p:sp>
        <p:nvSpPr>
          <p:cNvPr id="6" name="Circle: Hollow 5">
            <a:extLst>
              <a:ext uri="{FF2B5EF4-FFF2-40B4-BE49-F238E27FC236}">
                <a16:creationId xmlns:a16="http://schemas.microsoft.com/office/drawing/2014/main" id="{7434EFF0-CF63-EF59-002E-11C4BB7BEB42}"/>
              </a:ext>
            </a:extLst>
          </p:cNvPr>
          <p:cNvSpPr/>
          <p:nvPr/>
        </p:nvSpPr>
        <p:spPr>
          <a:xfrm>
            <a:off x="5053780" y="3156155"/>
            <a:ext cx="1887794" cy="1897625"/>
          </a:xfrm>
          <a:prstGeom prst="donut">
            <a:avLst>
              <a:gd name="adj" fmla="val 3152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AD7EB8-2C75-1574-F696-25A7B4D19C72}"/>
              </a:ext>
            </a:extLst>
          </p:cNvPr>
          <p:cNvSpPr/>
          <p:nvPr/>
        </p:nvSpPr>
        <p:spPr>
          <a:xfrm flipH="1">
            <a:off x="5535562" y="1237808"/>
            <a:ext cx="6174657" cy="3353858"/>
          </a:xfrm>
          <a:custGeom>
            <a:avLst/>
            <a:gdLst>
              <a:gd name="connsiteX0" fmla="*/ 5219927 w 5672211"/>
              <a:gd name="connsiteY0" fmla="*/ 2616438 h 3353858"/>
              <a:gd name="connsiteX1" fmla="*/ 4993785 w 5672211"/>
              <a:gd name="connsiteY1" fmla="*/ 2872077 h 3353858"/>
              <a:gd name="connsiteX2" fmla="*/ 5219927 w 5672211"/>
              <a:gd name="connsiteY2" fmla="*/ 3127716 h 3353858"/>
              <a:gd name="connsiteX3" fmla="*/ 5446069 w 5672211"/>
              <a:gd name="connsiteY3" fmla="*/ 2872077 h 3353858"/>
              <a:gd name="connsiteX4" fmla="*/ 5219927 w 5672211"/>
              <a:gd name="connsiteY4" fmla="*/ 2616438 h 3353858"/>
              <a:gd name="connsiteX5" fmla="*/ 5219927 w 5672211"/>
              <a:gd name="connsiteY5" fmla="*/ 2390296 h 3353858"/>
              <a:gd name="connsiteX6" fmla="*/ 5672211 w 5672211"/>
              <a:gd name="connsiteY6" fmla="*/ 2872077 h 3353858"/>
              <a:gd name="connsiteX7" fmla="*/ 5219927 w 5672211"/>
              <a:gd name="connsiteY7" fmla="*/ 3353858 h 3353858"/>
              <a:gd name="connsiteX8" fmla="*/ 4767643 w 5672211"/>
              <a:gd name="connsiteY8" fmla="*/ 2872077 h 3353858"/>
              <a:gd name="connsiteX9" fmla="*/ 5219927 w 5672211"/>
              <a:gd name="connsiteY9" fmla="*/ 2390296 h 3353858"/>
              <a:gd name="connsiteX10" fmla="*/ 440998 w 5672211"/>
              <a:gd name="connsiteY10" fmla="*/ 0 h 3353858"/>
              <a:gd name="connsiteX11" fmla="*/ 4711105 w 5672211"/>
              <a:gd name="connsiteY11" fmla="*/ 0 h 3353858"/>
              <a:gd name="connsiteX12" fmla="*/ 5152103 w 5672211"/>
              <a:gd name="connsiteY12" fmla="*/ 440998 h 3353858"/>
              <a:gd name="connsiteX13" fmla="*/ 5152103 w 5672211"/>
              <a:gd name="connsiteY13" fmla="*/ 2204937 h 3353858"/>
              <a:gd name="connsiteX14" fmla="*/ 5143144 w 5672211"/>
              <a:gd name="connsiteY14" fmla="*/ 2293813 h 3353858"/>
              <a:gd name="connsiteX15" fmla="*/ 5135451 w 5672211"/>
              <a:gd name="connsiteY15" fmla="*/ 2318595 h 3353858"/>
              <a:gd name="connsiteX16" fmla="*/ 5032690 w 5672211"/>
              <a:gd name="connsiteY16" fmla="*/ 2351345 h 3353858"/>
              <a:gd name="connsiteX17" fmla="*/ 4789357 w 5672211"/>
              <a:gd name="connsiteY17" fmla="*/ 2557066 h 3353858"/>
              <a:gd name="connsiteX18" fmla="*/ 4744134 w 5672211"/>
              <a:gd name="connsiteY18" fmla="*/ 2642606 h 3353858"/>
              <a:gd name="connsiteX19" fmla="*/ 4711105 w 5672211"/>
              <a:gd name="connsiteY19" fmla="*/ 2645935 h 3353858"/>
              <a:gd name="connsiteX20" fmla="*/ 440998 w 5672211"/>
              <a:gd name="connsiteY20" fmla="*/ 2645935 h 3353858"/>
              <a:gd name="connsiteX21" fmla="*/ 0 w 5672211"/>
              <a:gd name="connsiteY21" fmla="*/ 2204937 h 3353858"/>
              <a:gd name="connsiteX22" fmla="*/ 0 w 5672211"/>
              <a:gd name="connsiteY22" fmla="*/ 440998 h 3353858"/>
              <a:gd name="connsiteX23" fmla="*/ 440998 w 5672211"/>
              <a:gd name="connsiteY23" fmla="*/ 0 h 3353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672211" h="3353858">
                <a:moveTo>
                  <a:pt x="5219927" y="2616438"/>
                </a:moveTo>
                <a:cubicBezTo>
                  <a:pt x="5095032" y="2616438"/>
                  <a:pt x="4993785" y="2730891"/>
                  <a:pt x="4993785" y="2872077"/>
                </a:cubicBezTo>
                <a:cubicBezTo>
                  <a:pt x="4993785" y="3013263"/>
                  <a:pt x="5095032" y="3127716"/>
                  <a:pt x="5219927" y="3127716"/>
                </a:cubicBezTo>
                <a:cubicBezTo>
                  <a:pt x="5344822" y="3127716"/>
                  <a:pt x="5446069" y="3013263"/>
                  <a:pt x="5446069" y="2872077"/>
                </a:cubicBezTo>
                <a:cubicBezTo>
                  <a:pt x="5446069" y="2730891"/>
                  <a:pt x="5344822" y="2616438"/>
                  <a:pt x="5219927" y="2616438"/>
                </a:cubicBezTo>
                <a:close/>
                <a:moveTo>
                  <a:pt x="5219927" y="2390296"/>
                </a:moveTo>
                <a:cubicBezTo>
                  <a:pt x="5469717" y="2390296"/>
                  <a:pt x="5672211" y="2605997"/>
                  <a:pt x="5672211" y="2872077"/>
                </a:cubicBezTo>
                <a:cubicBezTo>
                  <a:pt x="5672211" y="3138157"/>
                  <a:pt x="5469717" y="3353858"/>
                  <a:pt x="5219927" y="3353858"/>
                </a:cubicBezTo>
                <a:cubicBezTo>
                  <a:pt x="4970137" y="3353858"/>
                  <a:pt x="4767643" y="3138157"/>
                  <a:pt x="4767643" y="2872077"/>
                </a:cubicBezTo>
                <a:cubicBezTo>
                  <a:pt x="4767643" y="2605997"/>
                  <a:pt x="4970137" y="2390296"/>
                  <a:pt x="5219927" y="2390296"/>
                </a:cubicBezTo>
                <a:close/>
                <a:moveTo>
                  <a:pt x="440998" y="0"/>
                </a:moveTo>
                <a:lnTo>
                  <a:pt x="4711105" y="0"/>
                </a:lnTo>
                <a:cubicBezTo>
                  <a:pt x="4954661" y="0"/>
                  <a:pt x="5152103" y="197442"/>
                  <a:pt x="5152103" y="440998"/>
                </a:cubicBezTo>
                <a:lnTo>
                  <a:pt x="5152103" y="2204937"/>
                </a:lnTo>
                <a:cubicBezTo>
                  <a:pt x="5152103" y="2235382"/>
                  <a:pt x="5149018" y="2265106"/>
                  <a:pt x="5143144" y="2293813"/>
                </a:cubicBezTo>
                <a:lnTo>
                  <a:pt x="5135451" y="2318595"/>
                </a:lnTo>
                <a:lnTo>
                  <a:pt x="5032690" y="2351345"/>
                </a:lnTo>
                <a:cubicBezTo>
                  <a:pt x="4933438" y="2394444"/>
                  <a:pt x="4848991" y="2466443"/>
                  <a:pt x="4789357" y="2557066"/>
                </a:cubicBezTo>
                <a:lnTo>
                  <a:pt x="4744134" y="2642606"/>
                </a:lnTo>
                <a:lnTo>
                  <a:pt x="4711105" y="2645935"/>
                </a:lnTo>
                <a:lnTo>
                  <a:pt x="440998" y="2645935"/>
                </a:lnTo>
                <a:cubicBezTo>
                  <a:pt x="197442" y="2645935"/>
                  <a:pt x="0" y="2448493"/>
                  <a:pt x="0" y="2204937"/>
                </a:cubicBezTo>
                <a:lnTo>
                  <a:pt x="0" y="440998"/>
                </a:lnTo>
                <a:cubicBezTo>
                  <a:pt x="0" y="197442"/>
                  <a:pt x="197442" y="0"/>
                  <a:pt x="440998" y="0"/>
                </a:cubicBezTo>
                <a:close/>
              </a:path>
            </a:pathLst>
          </a:cu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7BEAC3-866E-4031-BC32-F343E20C15EE}"/>
              </a:ext>
            </a:extLst>
          </p:cNvPr>
          <p:cNvSpPr txBox="1"/>
          <p:nvPr/>
        </p:nvSpPr>
        <p:spPr>
          <a:xfrm>
            <a:off x="6302477" y="1378845"/>
            <a:ext cx="54077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 2: Cognitive Skeleton (Decision Trees)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 </a:t>
            </a:r>
            <a:r>
              <a:rPr lang="en-US" b="1" dirty="0">
                <a:solidFill>
                  <a:schemeClr val="bg1"/>
                </a:solidFill>
              </a:rPr>
              <a:t>Decision Tree classifiers</a:t>
            </a:r>
            <a:r>
              <a:rPr lang="en-US" dirty="0">
                <a:solidFill>
                  <a:schemeClr val="bg1"/>
                </a:solidFill>
              </a:rPr>
              <a:t> on survey data for interpretable rules.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Captures </a:t>
            </a:r>
            <a:r>
              <a:rPr lang="en-US" b="1" dirty="0">
                <a:solidFill>
                  <a:schemeClr val="bg1"/>
                </a:solidFill>
              </a:rPr>
              <a:t>your base heuristics &amp; binary reasoning patterns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Algorithm</a:t>
            </a:r>
            <a:r>
              <a:rPr lang="en-US" dirty="0">
                <a:solidFill>
                  <a:schemeClr val="bg1"/>
                </a:solidFill>
              </a:rPr>
              <a:t> : </a:t>
            </a:r>
            <a:r>
              <a:rPr lang="en-US" b="1" dirty="0">
                <a:solidFill>
                  <a:schemeClr val="bg1"/>
                </a:solidFill>
              </a:rPr>
              <a:t>CART</a:t>
            </a:r>
            <a:r>
              <a:rPr lang="en-US" dirty="0">
                <a:solidFill>
                  <a:schemeClr val="bg1"/>
                </a:solidFill>
              </a:rPr>
              <a:t> (Classification and Regression Trees)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56F3B3-C36E-2A23-D2AF-144F2B5AA5B1}"/>
              </a:ext>
            </a:extLst>
          </p:cNvPr>
          <p:cNvSpPr txBox="1"/>
          <p:nvPr/>
        </p:nvSpPr>
        <p:spPr>
          <a:xfrm>
            <a:off x="776748" y="2012916"/>
            <a:ext cx="3834581" cy="1416084"/>
          </a:xfrm>
          <a:custGeom>
            <a:avLst/>
            <a:gdLst/>
            <a:ahLst/>
            <a:cxnLst/>
            <a:rect l="l" t="t" r="r" b="b"/>
            <a:pathLst>
              <a:path w="2084606" h="734681">
                <a:moveTo>
                  <a:pt x="1624346" y="696004"/>
                </a:moveTo>
                <a:lnTo>
                  <a:pt x="1720787" y="696004"/>
                </a:lnTo>
                <a:lnTo>
                  <a:pt x="1720787" y="708813"/>
                </a:lnTo>
                <a:lnTo>
                  <a:pt x="1624346" y="708813"/>
                </a:lnTo>
                <a:close/>
                <a:moveTo>
                  <a:pt x="1624346" y="659588"/>
                </a:moveTo>
                <a:lnTo>
                  <a:pt x="1720787" y="659588"/>
                </a:lnTo>
                <a:lnTo>
                  <a:pt x="1720787" y="672396"/>
                </a:lnTo>
                <a:lnTo>
                  <a:pt x="1624346" y="672396"/>
                </a:lnTo>
                <a:close/>
                <a:moveTo>
                  <a:pt x="1583707" y="648537"/>
                </a:moveTo>
                <a:lnTo>
                  <a:pt x="1587809" y="648537"/>
                </a:lnTo>
                <a:lnTo>
                  <a:pt x="1575419" y="704292"/>
                </a:lnTo>
                <a:cubicBezTo>
                  <a:pt x="1574638" y="707585"/>
                  <a:pt x="1574093" y="710208"/>
                  <a:pt x="1573786" y="712161"/>
                </a:cubicBezTo>
                <a:cubicBezTo>
                  <a:pt x="1573479" y="714115"/>
                  <a:pt x="1573326" y="715873"/>
                  <a:pt x="1573326" y="717436"/>
                </a:cubicBezTo>
                <a:cubicBezTo>
                  <a:pt x="1573326" y="719556"/>
                  <a:pt x="1573759" y="721091"/>
                  <a:pt x="1574624" y="722040"/>
                </a:cubicBezTo>
                <a:cubicBezTo>
                  <a:pt x="1575489" y="722989"/>
                  <a:pt x="1576786" y="723463"/>
                  <a:pt x="1578516" y="723463"/>
                </a:cubicBezTo>
                <a:cubicBezTo>
                  <a:pt x="1579521" y="723463"/>
                  <a:pt x="1580526" y="723268"/>
                  <a:pt x="1581530" y="722877"/>
                </a:cubicBezTo>
                <a:cubicBezTo>
                  <a:pt x="1582535" y="722486"/>
                  <a:pt x="1583609" y="721873"/>
                  <a:pt x="1584753" y="721035"/>
                </a:cubicBezTo>
                <a:cubicBezTo>
                  <a:pt x="1585897" y="720198"/>
                  <a:pt x="1587153" y="719124"/>
                  <a:pt x="1588520" y="717812"/>
                </a:cubicBezTo>
                <a:cubicBezTo>
                  <a:pt x="1589888" y="716501"/>
                  <a:pt x="1591409" y="714924"/>
                  <a:pt x="1593083" y="713082"/>
                </a:cubicBezTo>
                <a:lnTo>
                  <a:pt x="1598776" y="718608"/>
                </a:lnTo>
                <a:cubicBezTo>
                  <a:pt x="1595873" y="721566"/>
                  <a:pt x="1593236" y="724063"/>
                  <a:pt x="1590864" y="726100"/>
                </a:cubicBezTo>
                <a:cubicBezTo>
                  <a:pt x="1588493" y="728137"/>
                  <a:pt x="1586246" y="729798"/>
                  <a:pt x="1584125" y="731081"/>
                </a:cubicBezTo>
                <a:cubicBezTo>
                  <a:pt x="1582005" y="732365"/>
                  <a:pt x="1579926" y="733286"/>
                  <a:pt x="1577889" y="733844"/>
                </a:cubicBezTo>
                <a:cubicBezTo>
                  <a:pt x="1575851" y="734402"/>
                  <a:pt x="1573689" y="734681"/>
                  <a:pt x="1571401" y="734681"/>
                </a:cubicBezTo>
                <a:cubicBezTo>
                  <a:pt x="1569280" y="734681"/>
                  <a:pt x="1567368" y="734290"/>
                  <a:pt x="1565666" y="733509"/>
                </a:cubicBezTo>
                <a:cubicBezTo>
                  <a:pt x="1563964" y="732728"/>
                  <a:pt x="1562499" y="731653"/>
                  <a:pt x="1561271" y="730286"/>
                </a:cubicBezTo>
                <a:cubicBezTo>
                  <a:pt x="1560043" y="728919"/>
                  <a:pt x="1559094" y="727286"/>
                  <a:pt x="1558425" y="725389"/>
                </a:cubicBezTo>
                <a:cubicBezTo>
                  <a:pt x="1557755" y="723491"/>
                  <a:pt x="1557420" y="721398"/>
                  <a:pt x="1557420" y="719110"/>
                </a:cubicBezTo>
                <a:cubicBezTo>
                  <a:pt x="1557420" y="717268"/>
                  <a:pt x="1557643" y="714980"/>
                  <a:pt x="1558090" y="712245"/>
                </a:cubicBezTo>
                <a:cubicBezTo>
                  <a:pt x="1558536" y="709510"/>
                  <a:pt x="1559108" y="706539"/>
                  <a:pt x="1559806" y="703329"/>
                </a:cubicBezTo>
                <a:cubicBezTo>
                  <a:pt x="1560504" y="700120"/>
                  <a:pt x="1561271" y="696758"/>
                  <a:pt x="1562108" y="693242"/>
                </a:cubicBezTo>
                <a:cubicBezTo>
                  <a:pt x="1562945" y="689726"/>
                  <a:pt x="1563768" y="686237"/>
                  <a:pt x="1564578" y="682777"/>
                </a:cubicBezTo>
                <a:cubicBezTo>
                  <a:pt x="1565387" y="679317"/>
                  <a:pt x="1566113" y="675982"/>
                  <a:pt x="1566754" y="672773"/>
                </a:cubicBezTo>
                <a:cubicBezTo>
                  <a:pt x="1567396" y="669564"/>
                  <a:pt x="1567857" y="666648"/>
                  <a:pt x="1568136" y="664025"/>
                </a:cubicBezTo>
                <a:cubicBezTo>
                  <a:pt x="1568247" y="663578"/>
                  <a:pt x="1568303" y="663146"/>
                  <a:pt x="1568303" y="662727"/>
                </a:cubicBezTo>
                <a:cubicBezTo>
                  <a:pt x="1568303" y="662309"/>
                  <a:pt x="1568303" y="661932"/>
                  <a:pt x="1568303" y="661597"/>
                </a:cubicBezTo>
                <a:cubicBezTo>
                  <a:pt x="1568191" y="659421"/>
                  <a:pt x="1567424" y="657830"/>
                  <a:pt x="1566001" y="656825"/>
                </a:cubicBezTo>
                <a:cubicBezTo>
                  <a:pt x="1564578" y="655821"/>
                  <a:pt x="1562052" y="655263"/>
                  <a:pt x="1558425" y="655151"/>
                </a:cubicBezTo>
                <a:lnTo>
                  <a:pt x="1559429" y="649458"/>
                </a:lnTo>
                <a:close/>
                <a:moveTo>
                  <a:pt x="1790531" y="625348"/>
                </a:moveTo>
                <a:lnTo>
                  <a:pt x="1795638" y="625348"/>
                </a:lnTo>
                <a:cubicBezTo>
                  <a:pt x="1795526" y="628418"/>
                  <a:pt x="1795443" y="631166"/>
                  <a:pt x="1795387" y="633594"/>
                </a:cubicBezTo>
                <a:cubicBezTo>
                  <a:pt x="1795331" y="636022"/>
                  <a:pt x="1795289" y="638380"/>
                  <a:pt x="1795261" y="640668"/>
                </a:cubicBezTo>
                <a:cubicBezTo>
                  <a:pt x="1795233" y="642956"/>
                  <a:pt x="1795219" y="645217"/>
                  <a:pt x="1795219" y="647449"/>
                </a:cubicBezTo>
                <a:lnTo>
                  <a:pt x="1795219" y="711073"/>
                </a:lnTo>
                <a:cubicBezTo>
                  <a:pt x="1795219" y="712803"/>
                  <a:pt x="1795275" y="714296"/>
                  <a:pt x="1795387" y="715552"/>
                </a:cubicBezTo>
                <a:cubicBezTo>
                  <a:pt x="1795499" y="716808"/>
                  <a:pt x="1795680" y="717868"/>
                  <a:pt x="1795931" y="718733"/>
                </a:cubicBezTo>
                <a:cubicBezTo>
                  <a:pt x="1796182" y="719598"/>
                  <a:pt x="1796517" y="720338"/>
                  <a:pt x="1796936" y="720952"/>
                </a:cubicBezTo>
                <a:cubicBezTo>
                  <a:pt x="1797354" y="721566"/>
                  <a:pt x="1797843" y="722096"/>
                  <a:pt x="1798401" y="722542"/>
                </a:cubicBezTo>
                <a:cubicBezTo>
                  <a:pt x="1799070" y="723212"/>
                  <a:pt x="1799963" y="723728"/>
                  <a:pt x="1801080" y="724091"/>
                </a:cubicBezTo>
                <a:cubicBezTo>
                  <a:pt x="1802196" y="724454"/>
                  <a:pt x="1803619" y="724761"/>
                  <a:pt x="1805349" y="725012"/>
                </a:cubicBezTo>
                <a:cubicBezTo>
                  <a:pt x="1807079" y="725263"/>
                  <a:pt x="1809158" y="725458"/>
                  <a:pt x="1811586" y="725598"/>
                </a:cubicBezTo>
                <a:cubicBezTo>
                  <a:pt x="1814014" y="725737"/>
                  <a:pt x="1816930" y="725835"/>
                  <a:pt x="1820334" y="725891"/>
                </a:cubicBezTo>
                <a:lnTo>
                  <a:pt x="1820334" y="733174"/>
                </a:lnTo>
                <a:lnTo>
                  <a:pt x="1753948" y="733174"/>
                </a:lnTo>
                <a:lnTo>
                  <a:pt x="1753948" y="725891"/>
                </a:lnTo>
                <a:cubicBezTo>
                  <a:pt x="1757240" y="725779"/>
                  <a:pt x="1760031" y="725654"/>
                  <a:pt x="1762319" y="725514"/>
                </a:cubicBezTo>
                <a:cubicBezTo>
                  <a:pt x="1764607" y="725375"/>
                  <a:pt x="1766561" y="725179"/>
                  <a:pt x="1768179" y="724928"/>
                </a:cubicBezTo>
                <a:cubicBezTo>
                  <a:pt x="1769798" y="724677"/>
                  <a:pt x="1771095" y="724398"/>
                  <a:pt x="1772072" y="724091"/>
                </a:cubicBezTo>
                <a:cubicBezTo>
                  <a:pt x="1773049" y="723784"/>
                  <a:pt x="1773900" y="723407"/>
                  <a:pt x="1774625" y="722961"/>
                </a:cubicBezTo>
                <a:cubicBezTo>
                  <a:pt x="1775407" y="722459"/>
                  <a:pt x="1776076" y="721914"/>
                  <a:pt x="1776635" y="721328"/>
                </a:cubicBezTo>
                <a:cubicBezTo>
                  <a:pt x="1777193" y="720742"/>
                  <a:pt x="1777639" y="720003"/>
                  <a:pt x="1777974" y="719110"/>
                </a:cubicBezTo>
                <a:cubicBezTo>
                  <a:pt x="1778309" y="718217"/>
                  <a:pt x="1778574" y="717129"/>
                  <a:pt x="1778769" y="715845"/>
                </a:cubicBezTo>
                <a:cubicBezTo>
                  <a:pt x="1778965" y="714561"/>
                  <a:pt x="1779062" y="712971"/>
                  <a:pt x="1779062" y="711073"/>
                </a:cubicBezTo>
                <a:lnTo>
                  <a:pt x="1779062" y="651049"/>
                </a:lnTo>
                <a:cubicBezTo>
                  <a:pt x="1779062" y="648872"/>
                  <a:pt x="1778644" y="647338"/>
                  <a:pt x="1777807" y="646445"/>
                </a:cubicBezTo>
                <a:cubicBezTo>
                  <a:pt x="1776969" y="645552"/>
                  <a:pt x="1775769" y="645105"/>
                  <a:pt x="1774207" y="645105"/>
                </a:cubicBezTo>
                <a:cubicBezTo>
                  <a:pt x="1772477" y="645105"/>
                  <a:pt x="1769909" y="645998"/>
                  <a:pt x="1766505" y="647784"/>
                </a:cubicBezTo>
                <a:cubicBezTo>
                  <a:pt x="1763100" y="649570"/>
                  <a:pt x="1758691" y="652221"/>
                  <a:pt x="1753278" y="655737"/>
                </a:cubicBezTo>
                <a:cubicBezTo>
                  <a:pt x="1752552" y="654453"/>
                  <a:pt x="1751883" y="653170"/>
                  <a:pt x="1751269" y="651886"/>
                </a:cubicBezTo>
                <a:cubicBezTo>
                  <a:pt x="1750655" y="650602"/>
                  <a:pt x="1750013" y="649291"/>
                  <a:pt x="1749343" y="647951"/>
                </a:cubicBezTo>
                <a:cubicBezTo>
                  <a:pt x="1756264" y="644156"/>
                  <a:pt x="1763114" y="640375"/>
                  <a:pt x="1769895" y="636608"/>
                </a:cubicBezTo>
                <a:cubicBezTo>
                  <a:pt x="1776676" y="632841"/>
                  <a:pt x="1783555" y="629087"/>
                  <a:pt x="1790531" y="625348"/>
                </a:cubicBezTo>
                <a:close/>
                <a:moveTo>
                  <a:pt x="1578851" y="614800"/>
                </a:moveTo>
                <a:lnTo>
                  <a:pt x="1595594" y="614800"/>
                </a:lnTo>
                <a:lnTo>
                  <a:pt x="1591492" y="632799"/>
                </a:lnTo>
                <a:lnTo>
                  <a:pt x="1574917" y="632799"/>
                </a:lnTo>
                <a:close/>
                <a:moveTo>
                  <a:pt x="2031382" y="410412"/>
                </a:moveTo>
                <a:lnTo>
                  <a:pt x="2035484" y="410412"/>
                </a:lnTo>
                <a:lnTo>
                  <a:pt x="2023094" y="466167"/>
                </a:lnTo>
                <a:cubicBezTo>
                  <a:pt x="2022313" y="469460"/>
                  <a:pt x="2021768" y="472083"/>
                  <a:pt x="2021461" y="474036"/>
                </a:cubicBezTo>
                <a:cubicBezTo>
                  <a:pt x="2021154" y="475990"/>
                  <a:pt x="2021001" y="477748"/>
                  <a:pt x="2021001" y="479311"/>
                </a:cubicBezTo>
                <a:cubicBezTo>
                  <a:pt x="2021001" y="481431"/>
                  <a:pt x="2021434" y="482966"/>
                  <a:pt x="2022299" y="483915"/>
                </a:cubicBezTo>
                <a:cubicBezTo>
                  <a:pt x="2023164" y="484864"/>
                  <a:pt x="2024461" y="485338"/>
                  <a:pt x="2026191" y="485338"/>
                </a:cubicBezTo>
                <a:cubicBezTo>
                  <a:pt x="2027196" y="485338"/>
                  <a:pt x="2028201" y="485143"/>
                  <a:pt x="2029205" y="484752"/>
                </a:cubicBezTo>
                <a:cubicBezTo>
                  <a:pt x="2030210" y="484361"/>
                  <a:pt x="2031284" y="483748"/>
                  <a:pt x="2032428" y="482910"/>
                </a:cubicBezTo>
                <a:cubicBezTo>
                  <a:pt x="2033572" y="482073"/>
                  <a:pt x="2034828" y="480999"/>
                  <a:pt x="2036195" y="479687"/>
                </a:cubicBezTo>
                <a:cubicBezTo>
                  <a:pt x="2037563" y="478376"/>
                  <a:pt x="2039084" y="476799"/>
                  <a:pt x="2040758" y="474957"/>
                </a:cubicBezTo>
                <a:lnTo>
                  <a:pt x="2046451" y="480483"/>
                </a:lnTo>
                <a:cubicBezTo>
                  <a:pt x="2043548" y="483441"/>
                  <a:pt x="2040911" y="485938"/>
                  <a:pt x="2038539" y="487975"/>
                </a:cubicBezTo>
                <a:cubicBezTo>
                  <a:pt x="2036168" y="490012"/>
                  <a:pt x="2033921" y="491673"/>
                  <a:pt x="2031800" y="492956"/>
                </a:cubicBezTo>
                <a:cubicBezTo>
                  <a:pt x="2029680" y="494240"/>
                  <a:pt x="2027601" y="495161"/>
                  <a:pt x="2025564" y="495719"/>
                </a:cubicBezTo>
                <a:cubicBezTo>
                  <a:pt x="2023526" y="496277"/>
                  <a:pt x="2021364" y="496556"/>
                  <a:pt x="2019076" y="496556"/>
                </a:cubicBezTo>
                <a:cubicBezTo>
                  <a:pt x="2016955" y="496556"/>
                  <a:pt x="2015043" y="496165"/>
                  <a:pt x="2013341" y="495384"/>
                </a:cubicBezTo>
                <a:cubicBezTo>
                  <a:pt x="2011639" y="494603"/>
                  <a:pt x="2010174" y="493528"/>
                  <a:pt x="2008946" y="492161"/>
                </a:cubicBezTo>
                <a:cubicBezTo>
                  <a:pt x="2007718" y="490794"/>
                  <a:pt x="2006769" y="489161"/>
                  <a:pt x="2006100" y="487264"/>
                </a:cubicBezTo>
                <a:cubicBezTo>
                  <a:pt x="2005430" y="485366"/>
                  <a:pt x="2005095" y="483273"/>
                  <a:pt x="2005095" y="480985"/>
                </a:cubicBezTo>
                <a:cubicBezTo>
                  <a:pt x="2005095" y="479143"/>
                  <a:pt x="2005318" y="476855"/>
                  <a:pt x="2005765" y="474120"/>
                </a:cubicBezTo>
                <a:cubicBezTo>
                  <a:pt x="2006211" y="471385"/>
                  <a:pt x="2006783" y="468414"/>
                  <a:pt x="2007481" y="465204"/>
                </a:cubicBezTo>
                <a:cubicBezTo>
                  <a:pt x="2008179" y="461995"/>
                  <a:pt x="2008946" y="458633"/>
                  <a:pt x="2009783" y="455117"/>
                </a:cubicBezTo>
                <a:cubicBezTo>
                  <a:pt x="2010620" y="451601"/>
                  <a:pt x="2011443" y="448112"/>
                  <a:pt x="2012253" y="444652"/>
                </a:cubicBezTo>
                <a:cubicBezTo>
                  <a:pt x="2013062" y="441192"/>
                  <a:pt x="2013788" y="437857"/>
                  <a:pt x="2014429" y="434648"/>
                </a:cubicBezTo>
                <a:cubicBezTo>
                  <a:pt x="2015071" y="431439"/>
                  <a:pt x="2015532" y="428523"/>
                  <a:pt x="2015811" y="425900"/>
                </a:cubicBezTo>
                <a:cubicBezTo>
                  <a:pt x="2015922" y="425453"/>
                  <a:pt x="2015978" y="425021"/>
                  <a:pt x="2015978" y="424602"/>
                </a:cubicBezTo>
                <a:cubicBezTo>
                  <a:pt x="2015978" y="424184"/>
                  <a:pt x="2015978" y="423807"/>
                  <a:pt x="2015978" y="423472"/>
                </a:cubicBezTo>
                <a:cubicBezTo>
                  <a:pt x="2015866" y="421296"/>
                  <a:pt x="2015099" y="419705"/>
                  <a:pt x="2013676" y="418700"/>
                </a:cubicBezTo>
                <a:cubicBezTo>
                  <a:pt x="2012253" y="417696"/>
                  <a:pt x="2009727" y="417138"/>
                  <a:pt x="2006100" y="417026"/>
                </a:cubicBezTo>
                <a:lnTo>
                  <a:pt x="2007104" y="411333"/>
                </a:lnTo>
                <a:close/>
                <a:moveTo>
                  <a:pt x="843781" y="383468"/>
                </a:moveTo>
                <a:lnTo>
                  <a:pt x="965225" y="383468"/>
                </a:lnTo>
                <a:lnTo>
                  <a:pt x="965225" y="398091"/>
                </a:lnTo>
                <a:lnTo>
                  <a:pt x="843781" y="398091"/>
                </a:lnTo>
                <a:close/>
                <a:moveTo>
                  <a:pt x="2026526" y="376675"/>
                </a:moveTo>
                <a:lnTo>
                  <a:pt x="2043269" y="376675"/>
                </a:lnTo>
                <a:lnTo>
                  <a:pt x="2039167" y="394674"/>
                </a:lnTo>
                <a:lnTo>
                  <a:pt x="2022592" y="394674"/>
                </a:lnTo>
                <a:close/>
                <a:moveTo>
                  <a:pt x="1331555" y="365122"/>
                </a:moveTo>
                <a:lnTo>
                  <a:pt x="1469072" y="365122"/>
                </a:lnTo>
                <a:lnTo>
                  <a:pt x="1469072" y="379968"/>
                </a:lnTo>
                <a:lnTo>
                  <a:pt x="1331555" y="379968"/>
                </a:lnTo>
                <a:close/>
                <a:moveTo>
                  <a:pt x="1959051" y="342463"/>
                </a:moveTo>
                <a:cubicBezTo>
                  <a:pt x="1955256" y="342463"/>
                  <a:pt x="1951517" y="343747"/>
                  <a:pt x="1947833" y="346314"/>
                </a:cubicBezTo>
                <a:cubicBezTo>
                  <a:pt x="1944150" y="348881"/>
                  <a:pt x="1940113" y="352993"/>
                  <a:pt x="1935723" y="358648"/>
                </a:cubicBezTo>
                <a:cubicBezTo>
                  <a:pt x="1931332" y="364304"/>
                  <a:pt x="1927909" y="369885"/>
                  <a:pt x="1925453" y="375391"/>
                </a:cubicBezTo>
                <a:cubicBezTo>
                  <a:pt x="1922998" y="380898"/>
                  <a:pt x="1921063" y="387223"/>
                  <a:pt x="1919649" y="394367"/>
                </a:cubicBezTo>
                <a:lnTo>
                  <a:pt x="1918756" y="399055"/>
                </a:lnTo>
                <a:cubicBezTo>
                  <a:pt x="1918012" y="402999"/>
                  <a:pt x="1917547" y="406013"/>
                  <a:pt x="1917361" y="408096"/>
                </a:cubicBezTo>
                <a:cubicBezTo>
                  <a:pt x="1917175" y="410180"/>
                  <a:pt x="1917082" y="412226"/>
                  <a:pt x="1917082" y="414235"/>
                </a:cubicBezTo>
                <a:cubicBezTo>
                  <a:pt x="1917082" y="420040"/>
                  <a:pt x="1918328" y="424263"/>
                  <a:pt x="1920821" y="426904"/>
                </a:cubicBezTo>
                <a:cubicBezTo>
                  <a:pt x="1923314" y="429546"/>
                  <a:pt x="1927611" y="430867"/>
                  <a:pt x="1933713" y="430867"/>
                </a:cubicBezTo>
                <a:cubicBezTo>
                  <a:pt x="1937508" y="430867"/>
                  <a:pt x="1941006" y="430123"/>
                  <a:pt x="1944206" y="428635"/>
                </a:cubicBezTo>
                <a:cubicBezTo>
                  <a:pt x="1947406" y="427146"/>
                  <a:pt x="1950438" y="424988"/>
                  <a:pt x="1953303" y="422161"/>
                </a:cubicBezTo>
                <a:cubicBezTo>
                  <a:pt x="1956168" y="419333"/>
                  <a:pt x="1958754" y="415910"/>
                  <a:pt x="1961060" y="411891"/>
                </a:cubicBezTo>
                <a:cubicBezTo>
                  <a:pt x="1963367" y="407873"/>
                  <a:pt x="1965432" y="403204"/>
                  <a:pt x="1967255" y="397883"/>
                </a:cubicBezTo>
                <a:cubicBezTo>
                  <a:pt x="1969079" y="392562"/>
                  <a:pt x="1970455" y="387093"/>
                  <a:pt x="1971385" y="381475"/>
                </a:cubicBezTo>
                <a:cubicBezTo>
                  <a:pt x="1972316" y="375856"/>
                  <a:pt x="1972781" y="370592"/>
                  <a:pt x="1972781" y="365680"/>
                </a:cubicBezTo>
                <a:cubicBezTo>
                  <a:pt x="1972781" y="357867"/>
                  <a:pt x="1971683" y="352044"/>
                  <a:pt x="1969488" y="348212"/>
                </a:cubicBezTo>
                <a:cubicBezTo>
                  <a:pt x="1967293" y="344379"/>
                  <a:pt x="1963814" y="342463"/>
                  <a:pt x="1959051" y="342463"/>
                </a:cubicBezTo>
                <a:close/>
                <a:moveTo>
                  <a:pt x="843781" y="332123"/>
                </a:moveTo>
                <a:lnTo>
                  <a:pt x="965225" y="332123"/>
                </a:lnTo>
                <a:lnTo>
                  <a:pt x="965225" y="346745"/>
                </a:lnTo>
                <a:lnTo>
                  <a:pt x="843781" y="346745"/>
                </a:lnTo>
                <a:close/>
                <a:moveTo>
                  <a:pt x="286755" y="330672"/>
                </a:moveTo>
                <a:lnTo>
                  <a:pt x="289769" y="332569"/>
                </a:lnTo>
                <a:cubicBezTo>
                  <a:pt x="288727" y="338894"/>
                  <a:pt x="288094" y="345406"/>
                  <a:pt x="287871" y="352103"/>
                </a:cubicBezTo>
                <a:lnTo>
                  <a:pt x="302047" y="338039"/>
                </a:lnTo>
                <a:cubicBezTo>
                  <a:pt x="304428" y="335955"/>
                  <a:pt x="307219" y="334318"/>
                  <a:pt x="310418" y="333127"/>
                </a:cubicBezTo>
                <a:cubicBezTo>
                  <a:pt x="314809" y="331490"/>
                  <a:pt x="319385" y="330672"/>
                  <a:pt x="324148" y="330672"/>
                </a:cubicBezTo>
                <a:cubicBezTo>
                  <a:pt x="334789" y="330672"/>
                  <a:pt x="342826" y="334206"/>
                  <a:pt x="348258" y="341276"/>
                </a:cubicBezTo>
                <a:cubicBezTo>
                  <a:pt x="351904" y="345964"/>
                  <a:pt x="353727" y="354038"/>
                  <a:pt x="353727" y="365497"/>
                </a:cubicBezTo>
                <a:lnTo>
                  <a:pt x="353393" y="392510"/>
                </a:lnTo>
                <a:cubicBezTo>
                  <a:pt x="353393" y="410592"/>
                  <a:pt x="353616" y="421271"/>
                  <a:pt x="354062" y="424545"/>
                </a:cubicBezTo>
                <a:cubicBezTo>
                  <a:pt x="354434" y="426777"/>
                  <a:pt x="355141" y="428340"/>
                  <a:pt x="356183" y="429233"/>
                </a:cubicBezTo>
                <a:cubicBezTo>
                  <a:pt x="357225" y="430126"/>
                  <a:pt x="360760" y="431279"/>
                  <a:pt x="366787" y="432693"/>
                </a:cubicBezTo>
                <a:cubicBezTo>
                  <a:pt x="367903" y="432991"/>
                  <a:pt x="369578" y="433400"/>
                  <a:pt x="371810" y="433921"/>
                </a:cubicBezTo>
                <a:lnTo>
                  <a:pt x="371810" y="440172"/>
                </a:lnTo>
                <a:cubicBezTo>
                  <a:pt x="363011" y="439353"/>
                  <a:pt x="355181" y="438944"/>
                  <a:pt x="348321" y="438944"/>
                </a:cubicBezTo>
                <a:cubicBezTo>
                  <a:pt x="342356" y="438944"/>
                  <a:pt x="332140" y="439353"/>
                  <a:pt x="317674" y="440172"/>
                </a:cubicBezTo>
                <a:lnTo>
                  <a:pt x="317674" y="433921"/>
                </a:lnTo>
                <a:cubicBezTo>
                  <a:pt x="326364" y="431391"/>
                  <a:pt x="331252" y="429680"/>
                  <a:pt x="332339" y="428787"/>
                </a:cubicBezTo>
                <a:cubicBezTo>
                  <a:pt x="333425" y="427894"/>
                  <a:pt x="334081" y="426443"/>
                  <a:pt x="334305" y="424433"/>
                </a:cubicBezTo>
                <a:cubicBezTo>
                  <a:pt x="335124" y="417066"/>
                  <a:pt x="335533" y="405793"/>
                  <a:pt x="335533" y="390612"/>
                </a:cubicBezTo>
                <a:cubicBezTo>
                  <a:pt x="335533" y="374390"/>
                  <a:pt x="335198" y="364604"/>
                  <a:pt x="334529" y="361256"/>
                </a:cubicBezTo>
                <a:cubicBezTo>
                  <a:pt x="333487" y="356345"/>
                  <a:pt x="331292" y="352549"/>
                  <a:pt x="327943" y="349870"/>
                </a:cubicBezTo>
                <a:cubicBezTo>
                  <a:pt x="324594" y="347192"/>
                  <a:pt x="320576" y="345852"/>
                  <a:pt x="315888" y="345852"/>
                </a:cubicBezTo>
                <a:cubicBezTo>
                  <a:pt x="310977" y="345852"/>
                  <a:pt x="306140" y="347285"/>
                  <a:pt x="301377" y="350150"/>
                </a:cubicBezTo>
                <a:cubicBezTo>
                  <a:pt x="296615" y="353014"/>
                  <a:pt x="293099" y="356865"/>
                  <a:pt x="290829" y="361702"/>
                </a:cubicBezTo>
                <a:cubicBezTo>
                  <a:pt x="288559" y="366539"/>
                  <a:pt x="287425" y="373683"/>
                  <a:pt x="287425" y="383134"/>
                </a:cubicBezTo>
                <a:cubicBezTo>
                  <a:pt x="287425" y="409923"/>
                  <a:pt x="287983" y="424415"/>
                  <a:pt x="289099" y="426610"/>
                </a:cubicBezTo>
                <a:cubicBezTo>
                  <a:pt x="290215" y="428805"/>
                  <a:pt x="294568" y="430870"/>
                  <a:pt x="302158" y="432805"/>
                </a:cubicBezTo>
                <a:cubicBezTo>
                  <a:pt x="303126" y="433028"/>
                  <a:pt x="304540" y="433400"/>
                  <a:pt x="306400" y="433921"/>
                </a:cubicBezTo>
                <a:lnTo>
                  <a:pt x="306400" y="440172"/>
                </a:lnTo>
                <a:cubicBezTo>
                  <a:pt x="296408" y="439353"/>
                  <a:pt x="288019" y="438944"/>
                  <a:pt x="281233" y="438944"/>
                </a:cubicBezTo>
                <a:cubicBezTo>
                  <a:pt x="274672" y="438944"/>
                  <a:pt x="264904" y="439353"/>
                  <a:pt x="251929" y="440172"/>
                </a:cubicBezTo>
                <a:lnTo>
                  <a:pt x="251929" y="433921"/>
                </a:lnTo>
                <a:cubicBezTo>
                  <a:pt x="260769" y="431838"/>
                  <a:pt x="265789" y="430312"/>
                  <a:pt x="266987" y="429345"/>
                </a:cubicBezTo>
                <a:cubicBezTo>
                  <a:pt x="267736" y="428749"/>
                  <a:pt x="268261" y="427187"/>
                  <a:pt x="268561" y="424657"/>
                </a:cubicBezTo>
                <a:cubicBezTo>
                  <a:pt x="269379" y="417587"/>
                  <a:pt x="269788" y="407951"/>
                  <a:pt x="269788" y="395747"/>
                </a:cubicBezTo>
                <a:cubicBezTo>
                  <a:pt x="269788" y="370520"/>
                  <a:pt x="269528" y="356828"/>
                  <a:pt x="269007" y="354670"/>
                </a:cubicBezTo>
                <a:cubicBezTo>
                  <a:pt x="268189" y="351545"/>
                  <a:pt x="265993" y="349982"/>
                  <a:pt x="262421" y="349982"/>
                </a:cubicBezTo>
                <a:cubicBezTo>
                  <a:pt x="260784" y="349982"/>
                  <a:pt x="258217" y="350243"/>
                  <a:pt x="254720" y="350763"/>
                </a:cubicBezTo>
                <a:cubicBezTo>
                  <a:pt x="253752" y="350912"/>
                  <a:pt x="252301" y="351098"/>
                  <a:pt x="250366" y="351322"/>
                </a:cubicBezTo>
                <a:lnTo>
                  <a:pt x="250366" y="344848"/>
                </a:lnTo>
                <a:cubicBezTo>
                  <a:pt x="263761" y="341722"/>
                  <a:pt x="275890" y="336997"/>
                  <a:pt x="286755" y="330672"/>
                </a:cubicBezTo>
                <a:close/>
                <a:moveTo>
                  <a:pt x="412589" y="329555"/>
                </a:moveTo>
                <a:lnTo>
                  <a:pt x="415491" y="331899"/>
                </a:lnTo>
                <a:cubicBezTo>
                  <a:pt x="414003" y="347675"/>
                  <a:pt x="413259" y="370037"/>
                  <a:pt x="413259" y="398984"/>
                </a:cubicBezTo>
                <a:cubicBezTo>
                  <a:pt x="413259" y="412527"/>
                  <a:pt x="413594" y="420862"/>
                  <a:pt x="414263" y="423987"/>
                </a:cubicBezTo>
                <a:cubicBezTo>
                  <a:pt x="414710" y="426070"/>
                  <a:pt x="415491" y="427577"/>
                  <a:pt x="416607" y="428508"/>
                </a:cubicBezTo>
                <a:cubicBezTo>
                  <a:pt x="417724" y="429438"/>
                  <a:pt x="421593" y="430870"/>
                  <a:pt x="428216" y="432805"/>
                </a:cubicBezTo>
                <a:cubicBezTo>
                  <a:pt x="429034" y="433028"/>
                  <a:pt x="430262" y="433400"/>
                  <a:pt x="431900" y="433921"/>
                </a:cubicBezTo>
                <a:lnTo>
                  <a:pt x="431900" y="440172"/>
                </a:lnTo>
                <a:cubicBezTo>
                  <a:pt x="422151" y="439353"/>
                  <a:pt x="414152" y="438944"/>
                  <a:pt x="407901" y="438944"/>
                </a:cubicBezTo>
                <a:cubicBezTo>
                  <a:pt x="404106" y="438944"/>
                  <a:pt x="393911" y="439353"/>
                  <a:pt x="377317" y="440172"/>
                </a:cubicBezTo>
                <a:lnTo>
                  <a:pt x="377317" y="433921"/>
                </a:lnTo>
                <a:cubicBezTo>
                  <a:pt x="387363" y="431466"/>
                  <a:pt x="393018" y="429214"/>
                  <a:pt x="394283" y="427168"/>
                </a:cubicBezTo>
                <a:cubicBezTo>
                  <a:pt x="395548" y="425122"/>
                  <a:pt x="396181" y="414425"/>
                  <a:pt x="396181" y="395077"/>
                </a:cubicBezTo>
                <a:lnTo>
                  <a:pt x="396069" y="371302"/>
                </a:lnTo>
                <a:lnTo>
                  <a:pt x="396069" y="366725"/>
                </a:lnTo>
                <a:cubicBezTo>
                  <a:pt x="396069" y="358391"/>
                  <a:pt x="395511" y="353368"/>
                  <a:pt x="394395" y="351656"/>
                </a:cubicBezTo>
                <a:cubicBezTo>
                  <a:pt x="393279" y="349945"/>
                  <a:pt x="391493" y="349089"/>
                  <a:pt x="389037" y="349089"/>
                </a:cubicBezTo>
                <a:cubicBezTo>
                  <a:pt x="387474" y="349089"/>
                  <a:pt x="383567" y="349424"/>
                  <a:pt x="377317" y="350094"/>
                </a:cubicBezTo>
                <a:lnTo>
                  <a:pt x="377317" y="343843"/>
                </a:lnTo>
                <a:cubicBezTo>
                  <a:pt x="389818" y="340643"/>
                  <a:pt x="401576" y="335881"/>
                  <a:pt x="412589" y="329555"/>
                </a:cubicBezTo>
                <a:close/>
                <a:moveTo>
                  <a:pt x="222089" y="329555"/>
                </a:moveTo>
                <a:lnTo>
                  <a:pt x="224991" y="331899"/>
                </a:lnTo>
                <a:cubicBezTo>
                  <a:pt x="223503" y="347675"/>
                  <a:pt x="222759" y="370037"/>
                  <a:pt x="222759" y="398984"/>
                </a:cubicBezTo>
                <a:cubicBezTo>
                  <a:pt x="222759" y="412527"/>
                  <a:pt x="223094" y="420862"/>
                  <a:pt x="223763" y="423987"/>
                </a:cubicBezTo>
                <a:cubicBezTo>
                  <a:pt x="224210" y="426070"/>
                  <a:pt x="224991" y="427577"/>
                  <a:pt x="226107" y="428508"/>
                </a:cubicBezTo>
                <a:cubicBezTo>
                  <a:pt x="227224" y="429438"/>
                  <a:pt x="231093" y="430870"/>
                  <a:pt x="237716" y="432805"/>
                </a:cubicBezTo>
                <a:cubicBezTo>
                  <a:pt x="238534" y="433028"/>
                  <a:pt x="239762" y="433400"/>
                  <a:pt x="241399" y="433921"/>
                </a:cubicBezTo>
                <a:lnTo>
                  <a:pt x="241399" y="440172"/>
                </a:lnTo>
                <a:cubicBezTo>
                  <a:pt x="231651" y="439353"/>
                  <a:pt x="223652" y="438944"/>
                  <a:pt x="217401" y="438944"/>
                </a:cubicBezTo>
                <a:cubicBezTo>
                  <a:pt x="213606" y="438944"/>
                  <a:pt x="203411" y="439353"/>
                  <a:pt x="186817" y="440172"/>
                </a:cubicBezTo>
                <a:lnTo>
                  <a:pt x="186817" y="433921"/>
                </a:lnTo>
                <a:cubicBezTo>
                  <a:pt x="196863" y="431466"/>
                  <a:pt x="202518" y="429214"/>
                  <a:pt x="203783" y="427168"/>
                </a:cubicBezTo>
                <a:cubicBezTo>
                  <a:pt x="205048" y="425122"/>
                  <a:pt x="205681" y="414425"/>
                  <a:pt x="205681" y="395077"/>
                </a:cubicBezTo>
                <a:lnTo>
                  <a:pt x="205569" y="371302"/>
                </a:lnTo>
                <a:lnTo>
                  <a:pt x="205569" y="366725"/>
                </a:lnTo>
                <a:cubicBezTo>
                  <a:pt x="205569" y="358391"/>
                  <a:pt x="205011" y="353368"/>
                  <a:pt x="203895" y="351656"/>
                </a:cubicBezTo>
                <a:cubicBezTo>
                  <a:pt x="202779" y="349945"/>
                  <a:pt x="200993" y="349089"/>
                  <a:pt x="198537" y="349089"/>
                </a:cubicBezTo>
                <a:cubicBezTo>
                  <a:pt x="196974" y="349089"/>
                  <a:pt x="193068" y="349424"/>
                  <a:pt x="186817" y="350094"/>
                </a:cubicBezTo>
                <a:lnTo>
                  <a:pt x="186817" y="343843"/>
                </a:lnTo>
                <a:cubicBezTo>
                  <a:pt x="199318" y="340643"/>
                  <a:pt x="211076" y="335881"/>
                  <a:pt x="222089" y="329555"/>
                </a:cubicBezTo>
                <a:close/>
                <a:moveTo>
                  <a:pt x="1912059" y="329292"/>
                </a:moveTo>
                <a:cubicBezTo>
                  <a:pt x="1916673" y="329292"/>
                  <a:pt x="1920337" y="330817"/>
                  <a:pt x="1923054" y="333868"/>
                </a:cubicBezTo>
                <a:cubicBezTo>
                  <a:pt x="1925770" y="336919"/>
                  <a:pt x="1927128" y="340975"/>
                  <a:pt x="1927128" y="346035"/>
                </a:cubicBezTo>
                <a:cubicBezTo>
                  <a:pt x="1927128" y="350202"/>
                  <a:pt x="1926272" y="354593"/>
                  <a:pt x="1924560" y="359206"/>
                </a:cubicBezTo>
                <a:lnTo>
                  <a:pt x="1925900" y="359653"/>
                </a:lnTo>
                <a:cubicBezTo>
                  <a:pt x="1939666" y="339487"/>
                  <a:pt x="1953359" y="329403"/>
                  <a:pt x="1966976" y="329403"/>
                </a:cubicBezTo>
                <a:cubicBezTo>
                  <a:pt x="1975088" y="329403"/>
                  <a:pt x="1981394" y="332492"/>
                  <a:pt x="1985896" y="338668"/>
                </a:cubicBezTo>
                <a:cubicBezTo>
                  <a:pt x="1990398" y="344844"/>
                  <a:pt x="1992649" y="353551"/>
                  <a:pt x="1992649" y="364787"/>
                </a:cubicBezTo>
                <a:cubicBezTo>
                  <a:pt x="1992649" y="377066"/>
                  <a:pt x="1990175" y="389139"/>
                  <a:pt x="1985226" y="401008"/>
                </a:cubicBezTo>
                <a:cubicBezTo>
                  <a:pt x="1980278" y="412877"/>
                  <a:pt x="1973413" y="422291"/>
                  <a:pt x="1964632" y="429249"/>
                </a:cubicBezTo>
                <a:cubicBezTo>
                  <a:pt x="1955852" y="436206"/>
                  <a:pt x="1946029" y="439685"/>
                  <a:pt x="1935164" y="439685"/>
                </a:cubicBezTo>
                <a:cubicBezTo>
                  <a:pt x="1925267" y="439685"/>
                  <a:pt x="1917045" y="437527"/>
                  <a:pt x="1910496" y="433211"/>
                </a:cubicBezTo>
                <a:lnTo>
                  <a:pt x="1905362" y="457656"/>
                </a:lnTo>
                <a:cubicBezTo>
                  <a:pt x="1904245" y="462939"/>
                  <a:pt x="1903687" y="467293"/>
                  <a:pt x="1903687" y="470716"/>
                </a:cubicBezTo>
                <a:cubicBezTo>
                  <a:pt x="1903687" y="473990"/>
                  <a:pt x="1904524" y="476315"/>
                  <a:pt x="1906199" y="477692"/>
                </a:cubicBezTo>
                <a:cubicBezTo>
                  <a:pt x="1907873" y="479069"/>
                  <a:pt x="1911129" y="479980"/>
                  <a:pt x="1915966" y="480427"/>
                </a:cubicBezTo>
                <a:lnTo>
                  <a:pt x="1915073" y="485896"/>
                </a:lnTo>
                <a:lnTo>
                  <a:pt x="1880582" y="485896"/>
                </a:lnTo>
                <a:lnTo>
                  <a:pt x="1907482" y="367466"/>
                </a:lnTo>
                <a:cubicBezTo>
                  <a:pt x="1909045" y="360620"/>
                  <a:pt x="1909826" y="355002"/>
                  <a:pt x="1909826" y="350611"/>
                </a:cubicBezTo>
                <a:cubicBezTo>
                  <a:pt x="1909826" y="347635"/>
                  <a:pt x="1909343" y="345477"/>
                  <a:pt x="1908375" y="344137"/>
                </a:cubicBezTo>
                <a:cubicBezTo>
                  <a:pt x="1907408" y="342798"/>
                  <a:pt x="1905882" y="342128"/>
                  <a:pt x="1903799" y="342128"/>
                </a:cubicBezTo>
                <a:cubicBezTo>
                  <a:pt x="1901492" y="342128"/>
                  <a:pt x="1899055" y="343077"/>
                  <a:pt x="1896488" y="344975"/>
                </a:cubicBezTo>
                <a:cubicBezTo>
                  <a:pt x="1893920" y="346872"/>
                  <a:pt x="1890404" y="350314"/>
                  <a:pt x="1885939" y="355300"/>
                </a:cubicBezTo>
                <a:lnTo>
                  <a:pt x="1879577" y="349049"/>
                </a:lnTo>
                <a:cubicBezTo>
                  <a:pt x="1886274" y="342054"/>
                  <a:pt x="1891948" y="337012"/>
                  <a:pt x="1896599" y="333924"/>
                </a:cubicBezTo>
                <a:cubicBezTo>
                  <a:pt x="1901250" y="330836"/>
                  <a:pt x="1906403" y="329292"/>
                  <a:pt x="1912059" y="329292"/>
                </a:cubicBezTo>
                <a:close/>
                <a:moveTo>
                  <a:pt x="599331" y="292944"/>
                </a:moveTo>
                <a:cubicBezTo>
                  <a:pt x="590178" y="292944"/>
                  <a:pt x="579388" y="293502"/>
                  <a:pt x="566961" y="294618"/>
                </a:cubicBezTo>
                <a:cubicBezTo>
                  <a:pt x="566515" y="314189"/>
                  <a:pt x="566291" y="336364"/>
                  <a:pt x="566291" y="361144"/>
                </a:cubicBezTo>
                <a:cubicBezTo>
                  <a:pt x="566291" y="387338"/>
                  <a:pt x="566515" y="409253"/>
                  <a:pt x="566961" y="426889"/>
                </a:cubicBezTo>
                <a:cubicBezTo>
                  <a:pt x="579016" y="428377"/>
                  <a:pt x="589136" y="429121"/>
                  <a:pt x="597322" y="429121"/>
                </a:cubicBezTo>
                <a:cubicBezTo>
                  <a:pt x="610047" y="429121"/>
                  <a:pt x="620539" y="427075"/>
                  <a:pt x="628799" y="422982"/>
                </a:cubicBezTo>
                <a:cubicBezTo>
                  <a:pt x="640631" y="416955"/>
                  <a:pt x="649617" y="408174"/>
                  <a:pt x="655756" y="396640"/>
                </a:cubicBezTo>
                <a:cubicBezTo>
                  <a:pt x="661895" y="385106"/>
                  <a:pt x="664964" y="370930"/>
                  <a:pt x="664964" y="354112"/>
                </a:cubicBezTo>
                <a:cubicBezTo>
                  <a:pt x="664964" y="345331"/>
                  <a:pt x="663941" y="337313"/>
                  <a:pt x="661895" y="330058"/>
                </a:cubicBezTo>
                <a:cubicBezTo>
                  <a:pt x="659849" y="322802"/>
                  <a:pt x="657114" y="317017"/>
                  <a:pt x="653691" y="312701"/>
                </a:cubicBezTo>
                <a:cubicBezTo>
                  <a:pt x="648705" y="306301"/>
                  <a:pt x="642194" y="301408"/>
                  <a:pt x="634157" y="298022"/>
                </a:cubicBezTo>
                <a:cubicBezTo>
                  <a:pt x="626120" y="294637"/>
                  <a:pt x="614512" y="292944"/>
                  <a:pt x="599331" y="292944"/>
                </a:cubicBezTo>
                <a:close/>
                <a:moveTo>
                  <a:pt x="1206055" y="283750"/>
                </a:moveTo>
                <a:lnTo>
                  <a:pt x="1212195" y="283750"/>
                </a:lnTo>
                <a:cubicBezTo>
                  <a:pt x="1211748" y="290894"/>
                  <a:pt x="1211525" y="300791"/>
                  <a:pt x="1211525" y="313442"/>
                </a:cubicBezTo>
                <a:lnTo>
                  <a:pt x="1211525" y="408766"/>
                </a:lnTo>
                <a:cubicBezTo>
                  <a:pt x="1211525" y="413082"/>
                  <a:pt x="1211767" y="416338"/>
                  <a:pt x="1212250" y="418533"/>
                </a:cubicBezTo>
                <a:cubicBezTo>
                  <a:pt x="1212734" y="420728"/>
                  <a:pt x="1213590" y="422514"/>
                  <a:pt x="1214818" y="423891"/>
                </a:cubicBezTo>
                <a:cubicBezTo>
                  <a:pt x="1216045" y="425267"/>
                  <a:pt x="1217813" y="426346"/>
                  <a:pt x="1220120" y="427128"/>
                </a:cubicBezTo>
                <a:cubicBezTo>
                  <a:pt x="1222426" y="427909"/>
                  <a:pt x="1225329" y="428504"/>
                  <a:pt x="1228826" y="428914"/>
                </a:cubicBezTo>
                <a:cubicBezTo>
                  <a:pt x="1232324" y="429323"/>
                  <a:pt x="1236937" y="429602"/>
                  <a:pt x="1242667" y="429751"/>
                </a:cubicBezTo>
                <a:lnTo>
                  <a:pt x="1242667" y="437899"/>
                </a:lnTo>
                <a:lnTo>
                  <a:pt x="1160179" y="437899"/>
                </a:lnTo>
                <a:lnTo>
                  <a:pt x="1160179" y="429751"/>
                </a:lnTo>
                <a:cubicBezTo>
                  <a:pt x="1168439" y="429379"/>
                  <a:pt x="1174336" y="428876"/>
                  <a:pt x="1177871" y="428244"/>
                </a:cubicBezTo>
                <a:cubicBezTo>
                  <a:pt x="1181406" y="427611"/>
                  <a:pt x="1184103" y="426663"/>
                  <a:pt x="1185964" y="425398"/>
                </a:cubicBezTo>
                <a:cubicBezTo>
                  <a:pt x="1187824" y="424133"/>
                  <a:pt x="1189182" y="422347"/>
                  <a:pt x="1190038" y="420040"/>
                </a:cubicBezTo>
                <a:cubicBezTo>
                  <a:pt x="1190894" y="417733"/>
                  <a:pt x="1191321" y="413975"/>
                  <a:pt x="1191321" y="408766"/>
                </a:cubicBezTo>
                <a:lnTo>
                  <a:pt x="1191321" y="318241"/>
                </a:lnTo>
                <a:cubicBezTo>
                  <a:pt x="1191321" y="315265"/>
                  <a:pt x="1190801" y="313088"/>
                  <a:pt x="1189759" y="311711"/>
                </a:cubicBezTo>
                <a:cubicBezTo>
                  <a:pt x="1188717" y="310335"/>
                  <a:pt x="1187191" y="309647"/>
                  <a:pt x="1185182" y="309647"/>
                </a:cubicBezTo>
                <a:cubicBezTo>
                  <a:pt x="1182801" y="309647"/>
                  <a:pt x="1179415" y="310874"/>
                  <a:pt x="1175025" y="313330"/>
                </a:cubicBezTo>
                <a:cubicBezTo>
                  <a:pt x="1170634" y="315786"/>
                  <a:pt x="1165202" y="319172"/>
                  <a:pt x="1158728" y="323488"/>
                </a:cubicBezTo>
                <a:lnTo>
                  <a:pt x="1153817" y="314893"/>
                </a:lnTo>
                <a:close/>
                <a:moveTo>
                  <a:pt x="519299" y="281782"/>
                </a:moveTo>
                <a:cubicBezTo>
                  <a:pt x="534033" y="282600"/>
                  <a:pt x="550069" y="283009"/>
                  <a:pt x="567408" y="283009"/>
                </a:cubicBezTo>
                <a:lnTo>
                  <a:pt x="617191" y="282340"/>
                </a:lnTo>
                <a:cubicBezTo>
                  <a:pt x="634083" y="282340"/>
                  <a:pt x="647570" y="284777"/>
                  <a:pt x="657653" y="289651"/>
                </a:cubicBezTo>
                <a:cubicBezTo>
                  <a:pt x="667736" y="294525"/>
                  <a:pt x="675568" y="302283"/>
                  <a:pt x="681150" y="312924"/>
                </a:cubicBezTo>
                <a:cubicBezTo>
                  <a:pt x="686731" y="323565"/>
                  <a:pt x="689521" y="335955"/>
                  <a:pt x="689521" y="350094"/>
                </a:cubicBezTo>
                <a:cubicBezTo>
                  <a:pt x="689521" y="376139"/>
                  <a:pt x="680666" y="397644"/>
                  <a:pt x="662955" y="414611"/>
                </a:cubicBezTo>
                <a:cubicBezTo>
                  <a:pt x="645245" y="431577"/>
                  <a:pt x="621469" y="440060"/>
                  <a:pt x="591629" y="440060"/>
                </a:cubicBezTo>
                <a:cubicBezTo>
                  <a:pt x="589918" y="440060"/>
                  <a:pt x="583109" y="439856"/>
                  <a:pt x="571203" y="439446"/>
                </a:cubicBezTo>
                <a:cubicBezTo>
                  <a:pt x="559296" y="439037"/>
                  <a:pt x="552302" y="438833"/>
                  <a:pt x="550218" y="438833"/>
                </a:cubicBezTo>
                <a:cubicBezTo>
                  <a:pt x="543000" y="438833"/>
                  <a:pt x="532693" y="439279"/>
                  <a:pt x="519299" y="440172"/>
                </a:cubicBezTo>
                <a:lnTo>
                  <a:pt x="519299" y="433586"/>
                </a:lnTo>
                <a:cubicBezTo>
                  <a:pt x="531428" y="431279"/>
                  <a:pt x="538181" y="429903"/>
                  <a:pt x="539558" y="429456"/>
                </a:cubicBezTo>
                <a:cubicBezTo>
                  <a:pt x="540935" y="429010"/>
                  <a:pt x="541921" y="428489"/>
                  <a:pt x="542516" y="427894"/>
                </a:cubicBezTo>
                <a:cubicBezTo>
                  <a:pt x="543111" y="427298"/>
                  <a:pt x="543521" y="426480"/>
                  <a:pt x="543744" y="425438"/>
                </a:cubicBezTo>
                <a:cubicBezTo>
                  <a:pt x="544116" y="423875"/>
                  <a:pt x="544376" y="417550"/>
                  <a:pt x="544525" y="406462"/>
                </a:cubicBezTo>
                <a:cubicBezTo>
                  <a:pt x="544972" y="382278"/>
                  <a:pt x="545195" y="364679"/>
                  <a:pt x="545195" y="353666"/>
                </a:cubicBezTo>
                <a:lnTo>
                  <a:pt x="544525" y="304776"/>
                </a:lnTo>
                <a:lnTo>
                  <a:pt x="544637" y="300980"/>
                </a:lnTo>
                <a:cubicBezTo>
                  <a:pt x="544637" y="297260"/>
                  <a:pt x="543558" y="294879"/>
                  <a:pt x="541400" y="293837"/>
                </a:cubicBezTo>
                <a:cubicBezTo>
                  <a:pt x="540135" y="293093"/>
                  <a:pt x="532768" y="291269"/>
                  <a:pt x="519299" y="288367"/>
                </a:cubicBezTo>
                <a:close/>
                <a:moveTo>
                  <a:pt x="90525" y="278433"/>
                </a:moveTo>
                <a:cubicBezTo>
                  <a:pt x="97371" y="278433"/>
                  <a:pt x="103919" y="278842"/>
                  <a:pt x="110170" y="279661"/>
                </a:cubicBezTo>
                <a:cubicBezTo>
                  <a:pt x="111584" y="279810"/>
                  <a:pt x="124309" y="282079"/>
                  <a:pt x="148345" y="286470"/>
                </a:cubicBezTo>
                <a:cubicBezTo>
                  <a:pt x="148270" y="290562"/>
                  <a:pt x="148233" y="293837"/>
                  <a:pt x="148233" y="296292"/>
                </a:cubicBezTo>
                <a:cubicBezTo>
                  <a:pt x="148233" y="306264"/>
                  <a:pt x="148717" y="317538"/>
                  <a:pt x="149684" y="330114"/>
                </a:cubicBezTo>
                <a:lnTo>
                  <a:pt x="141313" y="330114"/>
                </a:lnTo>
                <a:cubicBezTo>
                  <a:pt x="137889" y="317389"/>
                  <a:pt x="134671" y="309017"/>
                  <a:pt x="131657" y="304999"/>
                </a:cubicBezTo>
                <a:cubicBezTo>
                  <a:pt x="128644" y="300980"/>
                  <a:pt x="123751" y="297706"/>
                  <a:pt x="116979" y="295176"/>
                </a:cubicBezTo>
                <a:cubicBezTo>
                  <a:pt x="108049" y="291753"/>
                  <a:pt x="98376" y="290042"/>
                  <a:pt x="87958" y="290042"/>
                </a:cubicBezTo>
                <a:cubicBezTo>
                  <a:pt x="64889" y="290042"/>
                  <a:pt x="47551" y="298748"/>
                  <a:pt x="35942" y="316161"/>
                </a:cubicBezTo>
                <a:cubicBezTo>
                  <a:pt x="27831" y="328439"/>
                  <a:pt x="23776" y="343545"/>
                  <a:pt x="23776" y="361479"/>
                </a:cubicBezTo>
                <a:cubicBezTo>
                  <a:pt x="23776" y="384399"/>
                  <a:pt x="30194" y="401774"/>
                  <a:pt x="43030" y="413606"/>
                </a:cubicBezTo>
                <a:cubicBezTo>
                  <a:pt x="55867" y="425438"/>
                  <a:pt x="72070" y="431354"/>
                  <a:pt x="91641" y="431354"/>
                </a:cubicBezTo>
                <a:cubicBezTo>
                  <a:pt x="103994" y="431354"/>
                  <a:pt x="116979" y="428749"/>
                  <a:pt x="130597" y="423540"/>
                </a:cubicBezTo>
                <a:cubicBezTo>
                  <a:pt x="130895" y="415504"/>
                  <a:pt x="131043" y="403709"/>
                  <a:pt x="131043" y="388157"/>
                </a:cubicBezTo>
                <a:cubicBezTo>
                  <a:pt x="131043" y="379748"/>
                  <a:pt x="130820" y="374799"/>
                  <a:pt x="130374" y="373311"/>
                </a:cubicBezTo>
                <a:cubicBezTo>
                  <a:pt x="129927" y="371823"/>
                  <a:pt x="129034" y="370669"/>
                  <a:pt x="127695" y="369851"/>
                </a:cubicBezTo>
                <a:cubicBezTo>
                  <a:pt x="125983" y="368809"/>
                  <a:pt x="120923" y="367432"/>
                  <a:pt x="112514" y="365721"/>
                </a:cubicBezTo>
                <a:lnTo>
                  <a:pt x="108161" y="364716"/>
                </a:lnTo>
                <a:lnTo>
                  <a:pt x="108161" y="358577"/>
                </a:lnTo>
                <a:lnTo>
                  <a:pt x="146335" y="359358"/>
                </a:lnTo>
                <a:cubicBezTo>
                  <a:pt x="154744" y="359358"/>
                  <a:pt x="164306" y="359098"/>
                  <a:pt x="175022" y="358577"/>
                </a:cubicBezTo>
                <a:lnTo>
                  <a:pt x="175022" y="364716"/>
                </a:lnTo>
                <a:lnTo>
                  <a:pt x="157944" y="368846"/>
                </a:lnTo>
                <a:cubicBezTo>
                  <a:pt x="156158" y="369293"/>
                  <a:pt x="154856" y="369944"/>
                  <a:pt x="154037" y="370799"/>
                </a:cubicBezTo>
                <a:cubicBezTo>
                  <a:pt x="153219" y="371655"/>
                  <a:pt x="152661" y="372902"/>
                  <a:pt x="152363" y="374539"/>
                </a:cubicBezTo>
                <a:cubicBezTo>
                  <a:pt x="151768" y="377887"/>
                  <a:pt x="151470" y="386259"/>
                  <a:pt x="151470" y="399654"/>
                </a:cubicBezTo>
                <a:cubicBezTo>
                  <a:pt x="151470" y="407690"/>
                  <a:pt x="151768" y="418592"/>
                  <a:pt x="152363" y="432358"/>
                </a:cubicBezTo>
                <a:cubicBezTo>
                  <a:pt x="149089" y="432879"/>
                  <a:pt x="142057" y="434368"/>
                  <a:pt x="131267" y="436823"/>
                </a:cubicBezTo>
                <a:cubicBezTo>
                  <a:pt x="117128" y="439949"/>
                  <a:pt x="108198" y="441735"/>
                  <a:pt x="104478" y="442181"/>
                </a:cubicBezTo>
                <a:cubicBezTo>
                  <a:pt x="97259" y="443074"/>
                  <a:pt x="89595" y="443521"/>
                  <a:pt x="81484" y="443521"/>
                </a:cubicBezTo>
                <a:cubicBezTo>
                  <a:pt x="55290" y="443521"/>
                  <a:pt x="35161" y="436581"/>
                  <a:pt x="21097" y="422703"/>
                </a:cubicBezTo>
                <a:cubicBezTo>
                  <a:pt x="7032" y="408825"/>
                  <a:pt x="0" y="389905"/>
                  <a:pt x="0" y="365944"/>
                </a:cubicBezTo>
                <a:cubicBezTo>
                  <a:pt x="0" y="339973"/>
                  <a:pt x="8242" y="318896"/>
                  <a:pt x="24724" y="302711"/>
                </a:cubicBezTo>
                <a:cubicBezTo>
                  <a:pt x="41207" y="286526"/>
                  <a:pt x="63141" y="278433"/>
                  <a:pt x="90525" y="278433"/>
                </a:cubicBezTo>
                <a:close/>
                <a:moveTo>
                  <a:pt x="709464" y="275866"/>
                </a:moveTo>
                <a:cubicBezTo>
                  <a:pt x="719120" y="280331"/>
                  <a:pt x="727254" y="285540"/>
                  <a:pt x="733864" y="291493"/>
                </a:cubicBezTo>
                <a:cubicBezTo>
                  <a:pt x="744783" y="301241"/>
                  <a:pt x="753585" y="313668"/>
                  <a:pt x="760270" y="328774"/>
                </a:cubicBezTo>
                <a:cubicBezTo>
                  <a:pt x="766955" y="343880"/>
                  <a:pt x="770298" y="361442"/>
                  <a:pt x="770298" y="381459"/>
                </a:cubicBezTo>
                <a:cubicBezTo>
                  <a:pt x="770298" y="397830"/>
                  <a:pt x="767772" y="413327"/>
                  <a:pt x="762721" y="427949"/>
                </a:cubicBezTo>
                <a:cubicBezTo>
                  <a:pt x="757670" y="442572"/>
                  <a:pt x="749797" y="455390"/>
                  <a:pt x="739101" y="466403"/>
                </a:cubicBezTo>
                <a:cubicBezTo>
                  <a:pt x="731227" y="474588"/>
                  <a:pt x="721348" y="481509"/>
                  <a:pt x="709464" y="487164"/>
                </a:cubicBezTo>
                <a:lnTo>
                  <a:pt x="709464" y="477900"/>
                </a:lnTo>
                <a:cubicBezTo>
                  <a:pt x="716588" y="472989"/>
                  <a:pt x="722413" y="467370"/>
                  <a:pt x="726940" y="461045"/>
                </a:cubicBezTo>
                <a:cubicBezTo>
                  <a:pt x="733321" y="452115"/>
                  <a:pt x="738626" y="440470"/>
                  <a:pt x="742856" y="426108"/>
                </a:cubicBezTo>
                <a:cubicBezTo>
                  <a:pt x="747086" y="411746"/>
                  <a:pt x="749201" y="396826"/>
                  <a:pt x="749201" y="381348"/>
                </a:cubicBezTo>
                <a:cubicBezTo>
                  <a:pt x="749201" y="365051"/>
                  <a:pt x="746938" y="349740"/>
                  <a:pt x="742411" y="335416"/>
                </a:cubicBezTo>
                <a:cubicBezTo>
                  <a:pt x="737885" y="321091"/>
                  <a:pt x="732653" y="309799"/>
                  <a:pt x="726717" y="301539"/>
                </a:cubicBezTo>
                <a:cubicBezTo>
                  <a:pt x="722561" y="295809"/>
                  <a:pt x="716810" y="290339"/>
                  <a:pt x="709464" y="285130"/>
                </a:cubicBezTo>
                <a:close/>
                <a:moveTo>
                  <a:pt x="506723" y="275866"/>
                </a:moveTo>
                <a:lnTo>
                  <a:pt x="506723" y="285130"/>
                </a:lnTo>
                <a:cubicBezTo>
                  <a:pt x="499579" y="290042"/>
                  <a:pt x="493738" y="295623"/>
                  <a:pt x="489198" y="301873"/>
                </a:cubicBezTo>
                <a:cubicBezTo>
                  <a:pt x="482873" y="310878"/>
                  <a:pt x="477571" y="322561"/>
                  <a:pt x="473292" y="336922"/>
                </a:cubicBezTo>
                <a:cubicBezTo>
                  <a:pt x="469014" y="351284"/>
                  <a:pt x="466874" y="366204"/>
                  <a:pt x="466874" y="381683"/>
                </a:cubicBezTo>
                <a:cubicBezTo>
                  <a:pt x="466874" y="397979"/>
                  <a:pt x="469144" y="413290"/>
                  <a:pt x="473683" y="427615"/>
                </a:cubicBezTo>
                <a:cubicBezTo>
                  <a:pt x="478222" y="441939"/>
                  <a:pt x="483469" y="453232"/>
                  <a:pt x="489422" y="461492"/>
                </a:cubicBezTo>
                <a:cubicBezTo>
                  <a:pt x="493663" y="467221"/>
                  <a:pt x="499430" y="472691"/>
                  <a:pt x="506723" y="477900"/>
                </a:cubicBezTo>
                <a:lnTo>
                  <a:pt x="506723" y="487164"/>
                </a:lnTo>
                <a:cubicBezTo>
                  <a:pt x="497049" y="482700"/>
                  <a:pt x="488901" y="477491"/>
                  <a:pt x="482278" y="471537"/>
                </a:cubicBezTo>
                <a:cubicBezTo>
                  <a:pt x="471339" y="461789"/>
                  <a:pt x="462540" y="449362"/>
                  <a:pt x="455880" y="434256"/>
                </a:cubicBezTo>
                <a:cubicBezTo>
                  <a:pt x="449219" y="419150"/>
                  <a:pt x="445889" y="401588"/>
                  <a:pt x="445889" y="381571"/>
                </a:cubicBezTo>
                <a:cubicBezTo>
                  <a:pt x="445889" y="365200"/>
                  <a:pt x="448420" y="349703"/>
                  <a:pt x="453480" y="335081"/>
                </a:cubicBezTo>
                <a:cubicBezTo>
                  <a:pt x="458540" y="320458"/>
                  <a:pt x="466428" y="307603"/>
                  <a:pt x="477143" y="296516"/>
                </a:cubicBezTo>
                <a:cubicBezTo>
                  <a:pt x="484957" y="288404"/>
                  <a:pt x="494817" y="281521"/>
                  <a:pt x="506723" y="275866"/>
                </a:cubicBezTo>
                <a:close/>
                <a:moveTo>
                  <a:pt x="405110" y="275866"/>
                </a:moveTo>
                <a:cubicBezTo>
                  <a:pt x="408385" y="275866"/>
                  <a:pt x="411156" y="277001"/>
                  <a:pt x="413426" y="279270"/>
                </a:cubicBezTo>
                <a:cubicBezTo>
                  <a:pt x="415696" y="281540"/>
                  <a:pt x="416831" y="284312"/>
                  <a:pt x="416831" y="287586"/>
                </a:cubicBezTo>
                <a:cubicBezTo>
                  <a:pt x="416831" y="290786"/>
                  <a:pt x="415696" y="293539"/>
                  <a:pt x="413426" y="295846"/>
                </a:cubicBezTo>
                <a:cubicBezTo>
                  <a:pt x="411156" y="298153"/>
                  <a:pt x="408385" y="299306"/>
                  <a:pt x="405110" y="299306"/>
                </a:cubicBezTo>
                <a:cubicBezTo>
                  <a:pt x="401911" y="299306"/>
                  <a:pt x="399176" y="298153"/>
                  <a:pt x="396906" y="295846"/>
                </a:cubicBezTo>
                <a:cubicBezTo>
                  <a:pt x="394637" y="293539"/>
                  <a:pt x="393502" y="290786"/>
                  <a:pt x="393502" y="287586"/>
                </a:cubicBezTo>
                <a:cubicBezTo>
                  <a:pt x="393502" y="284312"/>
                  <a:pt x="394637" y="281540"/>
                  <a:pt x="396906" y="279270"/>
                </a:cubicBezTo>
                <a:cubicBezTo>
                  <a:pt x="399176" y="277001"/>
                  <a:pt x="401911" y="275866"/>
                  <a:pt x="405110" y="275866"/>
                </a:cubicBezTo>
                <a:close/>
                <a:moveTo>
                  <a:pt x="214610" y="275866"/>
                </a:moveTo>
                <a:cubicBezTo>
                  <a:pt x="217885" y="275866"/>
                  <a:pt x="220657" y="277001"/>
                  <a:pt x="222926" y="279270"/>
                </a:cubicBezTo>
                <a:cubicBezTo>
                  <a:pt x="225196" y="281540"/>
                  <a:pt x="226331" y="284312"/>
                  <a:pt x="226331" y="287586"/>
                </a:cubicBezTo>
                <a:cubicBezTo>
                  <a:pt x="226331" y="290786"/>
                  <a:pt x="225196" y="293539"/>
                  <a:pt x="222926" y="295846"/>
                </a:cubicBezTo>
                <a:cubicBezTo>
                  <a:pt x="220657" y="298153"/>
                  <a:pt x="217885" y="299306"/>
                  <a:pt x="214610" y="299306"/>
                </a:cubicBezTo>
                <a:cubicBezTo>
                  <a:pt x="211411" y="299306"/>
                  <a:pt x="208676" y="298153"/>
                  <a:pt x="206406" y="295846"/>
                </a:cubicBezTo>
                <a:cubicBezTo>
                  <a:pt x="204137" y="293539"/>
                  <a:pt x="203002" y="290786"/>
                  <a:pt x="203002" y="287586"/>
                </a:cubicBezTo>
                <a:cubicBezTo>
                  <a:pt x="203002" y="284312"/>
                  <a:pt x="204137" y="281540"/>
                  <a:pt x="206406" y="279270"/>
                </a:cubicBezTo>
                <a:cubicBezTo>
                  <a:pt x="208676" y="277001"/>
                  <a:pt x="211411" y="275866"/>
                  <a:pt x="214610" y="275866"/>
                </a:cubicBezTo>
                <a:close/>
                <a:moveTo>
                  <a:pt x="2050702" y="234237"/>
                </a:moveTo>
                <a:cubicBezTo>
                  <a:pt x="2056506" y="234237"/>
                  <a:pt x="2061459" y="234893"/>
                  <a:pt x="2065561" y="236204"/>
                </a:cubicBezTo>
                <a:cubicBezTo>
                  <a:pt x="2069663" y="237516"/>
                  <a:pt x="2072998" y="239288"/>
                  <a:pt x="2075565" y="241520"/>
                </a:cubicBezTo>
                <a:cubicBezTo>
                  <a:pt x="2078132" y="243753"/>
                  <a:pt x="2079988" y="246432"/>
                  <a:pt x="2081132" y="249557"/>
                </a:cubicBezTo>
                <a:cubicBezTo>
                  <a:pt x="2082276" y="252683"/>
                  <a:pt x="2082848" y="256059"/>
                  <a:pt x="2082848" y="259687"/>
                </a:cubicBezTo>
                <a:cubicBezTo>
                  <a:pt x="2082848" y="261863"/>
                  <a:pt x="2082695" y="263887"/>
                  <a:pt x="2082388" y="265756"/>
                </a:cubicBezTo>
                <a:cubicBezTo>
                  <a:pt x="2082081" y="267626"/>
                  <a:pt x="2081551" y="269468"/>
                  <a:pt x="2080797" y="271281"/>
                </a:cubicBezTo>
                <a:cubicBezTo>
                  <a:pt x="2080044" y="273095"/>
                  <a:pt x="2079053" y="274923"/>
                  <a:pt x="2077825" y="276765"/>
                </a:cubicBezTo>
                <a:cubicBezTo>
                  <a:pt x="2076598" y="278607"/>
                  <a:pt x="2075063" y="280560"/>
                  <a:pt x="2073221" y="282625"/>
                </a:cubicBezTo>
                <a:cubicBezTo>
                  <a:pt x="2071826" y="284411"/>
                  <a:pt x="2070012" y="286476"/>
                  <a:pt x="2067780" y="288820"/>
                </a:cubicBezTo>
                <a:cubicBezTo>
                  <a:pt x="2065547" y="291164"/>
                  <a:pt x="2063105" y="293675"/>
                  <a:pt x="2060454" y="296354"/>
                </a:cubicBezTo>
                <a:cubicBezTo>
                  <a:pt x="2057803" y="299033"/>
                  <a:pt x="2055027" y="301824"/>
                  <a:pt x="2052125" y="304726"/>
                </a:cubicBezTo>
                <a:cubicBezTo>
                  <a:pt x="2049223" y="307628"/>
                  <a:pt x="2046404" y="310502"/>
                  <a:pt x="2043669" y="313349"/>
                </a:cubicBezTo>
                <a:cubicBezTo>
                  <a:pt x="2040935" y="316195"/>
                  <a:pt x="2038423" y="318958"/>
                  <a:pt x="2036135" y="321636"/>
                </a:cubicBezTo>
                <a:cubicBezTo>
                  <a:pt x="2033847" y="324315"/>
                  <a:pt x="2031977" y="326771"/>
                  <a:pt x="2030526" y="329003"/>
                </a:cubicBezTo>
                <a:lnTo>
                  <a:pt x="2061501" y="329003"/>
                </a:lnTo>
                <a:cubicBezTo>
                  <a:pt x="2064124" y="329003"/>
                  <a:pt x="2066217" y="328906"/>
                  <a:pt x="2067780" y="328710"/>
                </a:cubicBezTo>
                <a:cubicBezTo>
                  <a:pt x="2069342" y="328515"/>
                  <a:pt x="2070640" y="328083"/>
                  <a:pt x="2071672" y="327413"/>
                </a:cubicBezTo>
                <a:cubicBezTo>
                  <a:pt x="2072705" y="326743"/>
                  <a:pt x="2073584" y="325725"/>
                  <a:pt x="2074309" y="324357"/>
                </a:cubicBezTo>
                <a:cubicBezTo>
                  <a:pt x="2075035" y="322990"/>
                  <a:pt x="2075872" y="321106"/>
                  <a:pt x="2076821" y="318706"/>
                </a:cubicBezTo>
                <a:lnTo>
                  <a:pt x="2084606" y="318706"/>
                </a:lnTo>
                <a:cubicBezTo>
                  <a:pt x="2084327" y="322669"/>
                  <a:pt x="2084062" y="326659"/>
                  <a:pt x="2083811" y="330678"/>
                </a:cubicBezTo>
                <a:cubicBezTo>
                  <a:pt x="2083560" y="334696"/>
                  <a:pt x="2083295" y="338687"/>
                  <a:pt x="2083016" y="342649"/>
                </a:cubicBezTo>
                <a:lnTo>
                  <a:pt x="2012109" y="342649"/>
                </a:lnTo>
                <a:lnTo>
                  <a:pt x="2012109" y="338296"/>
                </a:lnTo>
                <a:cubicBezTo>
                  <a:pt x="2013448" y="335282"/>
                  <a:pt x="2015011" y="332310"/>
                  <a:pt x="2016797" y="329380"/>
                </a:cubicBezTo>
                <a:cubicBezTo>
                  <a:pt x="2018583" y="326450"/>
                  <a:pt x="2020592" y="323478"/>
                  <a:pt x="2022824" y="320464"/>
                </a:cubicBezTo>
                <a:cubicBezTo>
                  <a:pt x="2025057" y="317451"/>
                  <a:pt x="2027596" y="314339"/>
                  <a:pt x="2030442" y="311130"/>
                </a:cubicBezTo>
                <a:cubicBezTo>
                  <a:pt x="2033289" y="307921"/>
                  <a:pt x="2036442" y="304586"/>
                  <a:pt x="2039902" y="301126"/>
                </a:cubicBezTo>
                <a:cubicBezTo>
                  <a:pt x="2045148" y="295880"/>
                  <a:pt x="2049418" y="291401"/>
                  <a:pt x="2052711" y="287690"/>
                </a:cubicBezTo>
                <a:cubicBezTo>
                  <a:pt x="2056004" y="283978"/>
                  <a:pt x="2058599" y="280672"/>
                  <a:pt x="2060496" y="277769"/>
                </a:cubicBezTo>
                <a:cubicBezTo>
                  <a:pt x="2062394" y="274867"/>
                  <a:pt x="2063691" y="272188"/>
                  <a:pt x="2064389" y="269733"/>
                </a:cubicBezTo>
                <a:cubicBezTo>
                  <a:pt x="2065087" y="267277"/>
                  <a:pt x="2065436" y="264654"/>
                  <a:pt x="2065436" y="261863"/>
                </a:cubicBezTo>
                <a:cubicBezTo>
                  <a:pt x="2065436" y="259017"/>
                  <a:pt x="2065031" y="256394"/>
                  <a:pt x="2064222" y="253994"/>
                </a:cubicBezTo>
                <a:cubicBezTo>
                  <a:pt x="2063412" y="251594"/>
                  <a:pt x="2062254" y="249557"/>
                  <a:pt x="2060747" y="247883"/>
                </a:cubicBezTo>
                <a:cubicBezTo>
                  <a:pt x="2059241" y="246209"/>
                  <a:pt x="2057329" y="244897"/>
                  <a:pt x="2055013" y="243948"/>
                </a:cubicBezTo>
                <a:cubicBezTo>
                  <a:pt x="2052697" y="242999"/>
                  <a:pt x="2050032" y="242525"/>
                  <a:pt x="2047018" y="242525"/>
                </a:cubicBezTo>
                <a:cubicBezTo>
                  <a:pt x="2041828" y="242525"/>
                  <a:pt x="2037474" y="243934"/>
                  <a:pt x="2033958" y="246753"/>
                </a:cubicBezTo>
                <a:cubicBezTo>
                  <a:pt x="2030442" y="249571"/>
                  <a:pt x="2027708" y="253659"/>
                  <a:pt x="2025754" y="259017"/>
                </a:cubicBezTo>
                <a:lnTo>
                  <a:pt x="2014787" y="259017"/>
                </a:lnTo>
                <a:lnTo>
                  <a:pt x="2014787" y="242692"/>
                </a:lnTo>
                <a:cubicBezTo>
                  <a:pt x="2021931" y="239734"/>
                  <a:pt x="2028503" y="237586"/>
                  <a:pt x="2034503" y="236246"/>
                </a:cubicBezTo>
                <a:cubicBezTo>
                  <a:pt x="2040502" y="234907"/>
                  <a:pt x="2045902" y="234237"/>
                  <a:pt x="2050702" y="234237"/>
                </a:cubicBezTo>
                <a:close/>
                <a:moveTo>
                  <a:pt x="1541477" y="154382"/>
                </a:moveTo>
                <a:lnTo>
                  <a:pt x="1811042" y="154382"/>
                </a:lnTo>
                <a:lnTo>
                  <a:pt x="1811042" y="220461"/>
                </a:lnTo>
                <a:lnTo>
                  <a:pt x="1796308" y="220461"/>
                </a:lnTo>
                <a:cubicBezTo>
                  <a:pt x="1794596" y="204611"/>
                  <a:pt x="1791136" y="192072"/>
                  <a:pt x="1785927" y="182845"/>
                </a:cubicBezTo>
                <a:cubicBezTo>
                  <a:pt x="1780718" y="173618"/>
                  <a:pt x="1772830" y="169004"/>
                  <a:pt x="1762263" y="169004"/>
                </a:cubicBezTo>
                <a:lnTo>
                  <a:pt x="1586125" y="169004"/>
                </a:lnTo>
                <a:lnTo>
                  <a:pt x="1719289" y="349830"/>
                </a:lnTo>
                <a:lnTo>
                  <a:pt x="1719289" y="363336"/>
                </a:lnTo>
                <a:lnTo>
                  <a:pt x="1575521" y="558450"/>
                </a:lnTo>
                <a:lnTo>
                  <a:pt x="1769184" y="558450"/>
                </a:lnTo>
                <a:cubicBezTo>
                  <a:pt x="1777741" y="558450"/>
                  <a:pt x="1784290" y="555436"/>
                  <a:pt x="1788829" y="549409"/>
                </a:cubicBezTo>
                <a:cubicBezTo>
                  <a:pt x="1793368" y="543381"/>
                  <a:pt x="1797275" y="529912"/>
                  <a:pt x="1800549" y="509002"/>
                </a:cubicBezTo>
                <a:lnTo>
                  <a:pt x="1817069" y="509002"/>
                </a:lnTo>
                <a:lnTo>
                  <a:pt x="1811377" y="590820"/>
                </a:lnTo>
                <a:lnTo>
                  <a:pt x="1536900" y="590820"/>
                </a:lnTo>
                <a:lnTo>
                  <a:pt x="1536900" y="579770"/>
                </a:lnTo>
                <a:lnTo>
                  <a:pt x="1693281" y="367801"/>
                </a:lnTo>
                <a:lnTo>
                  <a:pt x="1541477" y="164986"/>
                </a:lnTo>
                <a:close/>
                <a:moveTo>
                  <a:pt x="1659721" y="0"/>
                </a:moveTo>
                <a:cubicBezTo>
                  <a:pt x="1663851" y="0"/>
                  <a:pt x="1667046" y="1354"/>
                  <a:pt x="1669306" y="4060"/>
                </a:cubicBezTo>
                <a:cubicBezTo>
                  <a:pt x="1671567" y="6767"/>
                  <a:pt x="1672697" y="10325"/>
                  <a:pt x="1672697" y="14734"/>
                </a:cubicBezTo>
                <a:cubicBezTo>
                  <a:pt x="1672697" y="15850"/>
                  <a:pt x="1672599" y="17022"/>
                  <a:pt x="1672404" y="18250"/>
                </a:cubicBezTo>
                <a:cubicBezTo>
                  <a:pt x="1672208" y="19478"/>
                  <a:pt x="1671860" y="20650"/>
                  <a:pt x="1671357" y="21766"/>
                </a:cubicBezTo>
                <a:lnTo>
                  <a:pt x="1672529" y="22185"/>
                </a:lnTo>
                <a:cubicBezTo>
                  <a:pt x="1677943" y="14762"/>
                  <a:pt x="1683287" y="9209"/>
                  <a:pt x="1688561" y="5525"/>
                </a:cubicBezTo>
                <a:cubicBezTo>
                  <a:pt x="1693835" y="1842"/>
                  <a:pt x="1699290" y="0"/>
                  <a:pt x="1704927" y="0"/>
                </a:cubicBezTo>
                <a:cubicBezTo>
                  <a:pt x="1710843" y="0"/>
                  <a:pt x="1715266" y="1591"/>
                  <a:pt x="1718196" y="4772"/>
                </a:cubicBezTo>
                <a:cubicBezTo>
                  <a:pt x="1721126" y="7953"/>
                  <a:pt x="1722591" y="12418"/>
                  <a:pt x="1722591" y="18167"/>
                </a:cubicBezTo>
                <a:cubicBezTo>
                  <a:pt x="1722591" y="19897"/>
                  <a:pt x="1722340" y="22297"/>
                  <a:pt x="1721838" y="25366"/>
                </a:cubicBezTo>
                <a:cubicBezTo>
                  <a:pt x="1721336" y="28436"/>
                  <a:pt x="1720694" y="31784"/>
                  <a:pt x="1719912" y="35412"/>
                </a:cubicBezTo>
                <a:cubicBezTo>
                  <a:pt x="1719131" y="39040"/>
                  <a:pt x="1718294" y="42765"/>
                  <a:pt x="1717401" y="46588"/>
                </a:cubicBezTo>
                <a:cubicBezTo>
                  <a:pt x="1716508" y="50411"/>
                  <a:pt x="1715671" y="53941"/>
                  <a:pt x="1714889" y="57178"/>
                </a:cubicBezTo>
                <a:cubicBezTo>
                  <a:pt x="1714108" y="60415"/>
                  <a:pt x="1713466" y="63178"/>
                  <a:pt x="1712964" y="65466"/>
                </a:cubicBezTo>
                <a:cubicBezTo>
                  <a:pt x="1712462" y="67754"/>
                  <a:pt x="1712211" y="69177"/>
                  <a:pt x="1712211" y="69735"/>
                </a:cubicBezTo>
                <a:cubicBezTo>
                  <a:pt x="1712211" y="71856"/>
                  <a:pt x="1712601" y="73391"/>
                  <a:pt x="1713383" y="74340"/>
                </a:cubicBezTo>
                <a:cubicBezTo>
                  <a:pt x="1714164" y="75289"/>
                  <a:pt x="1715420" y="75763"/>
                  <a:pt x="1717150" y="75763"/>
                </a:cubicBezTo>
                <a:cubicBezTo>
                  <a:pt x="1718210" y="75763"/>
                  <a:pt x="1719257" y="75568"/>
                  <a:pt x="1720289" y="75177"/>
                </a:cubicBezTo>
                <a:cubicBezTo>
                  <a:pt x="1721322" y="74786"/>
                  <a:pt x="1722396" y="74172"/>
                  <a:pt x="1723512" y="73335"/>
                </a:cubicBezTo>
                <a:cubicBezTo>
                  <a:pt x="1724628" y="72498"/>
                  <a:pt x="1725856" y="71424"/>
                  <a:pt x="1727196" y="70112"/>
                </a:cubicBezTo>
                <a:cubicBezTo>
                  <a:pt x="1728535" y="68801"/>
                  <a:pt x="1730042" y="67224"/>
                  <a:pt x="1731716" y="65382"/>
                </a:cubicBezTo>
                <a:lnTo>
                  <a:pt x="1737493" y="70908"/>
                </a:lnTo>
                <a:cubicBezTo>
                  <a:pt x="1734758" y="73698"/>
                  <a:pt x="1732247" y="76098"/>
                  <a:pt x="1729958" y="78107"/>
                </a:cubicBezTo>
                <a:cubicBezTo>
                  <a:pt x="1727670" y="80116"/>
                  <a:pt x="1725452" y="81777"/>
                  <a:pt x="1723303" y="83088"/>
                </a:cubicBezTo>
                <a:cubicBezTo>
                  <a:pt x="1721154" y="84400"/>
                  <a:pt x="1719019" y="85376"/>
                  <a:pt x="1716899" y="86018"/>
                </a:cubicBezTo>
                <a:cubicBezTo>
                  <a:pt x="1714778" y="86660"/>
                  <a:pt x="1712518" y="86981"/>
                  <a:pt x="1710118" y="86981"/>
                </a:cubicBezTo>
                <a:cubicBezTo>
                  <a:pt x="1708108" y="86981"/>
                  <a:pt x="1706253" y="86590"/>
                  <a:pt x="1704551" y="85809"/>
                </a:cubicBezTo>
                <a:cubicBezTo>
                  <a:pt x="1702848" y="85028"/>
                  <a:pt x="1701383" y="83953"/>
                  <a:pt x="1700155" y="82586"/>
                </a:cubicBezTo>
                <a:cubicBezTo>
                  <a:pt x="1698928" y="81219"/>
                  <a:pt x="1697979" y="79600"/>
                  <a:pt x="1697309" y="77730"/>
                </a:cubicBezTo>
                <a:cubicBezTo>
                  <a:pt x="1696639" y="75861"/>
                  <a:pt x="1696305" y="73810"/>
                  <a:pt x="1696305" y="71577"/>
                </a:cubicBezTo>
                <a:cubicBezTo>
                  <a:pt x="1696305" y="69345"/>
                  <a:pt x="1696542" y="66736"/>
                  <a:pt x="1697016" y="63750"/>
                </a:cubicBezTo>
                <a:cubicBezTo>
                  <a:pt x="1697491" y="60764"/>
                  <a:pt x="1698202" y="57485"/>
                  <a:pt x="1699151" y="53913"/>
                </a:cubicBezTo>
                <a:cubicBezTo>
                  <a:pt x="1700155" y="50286"/>
                  <a:pt x="1701090" y="46811"/>
                  <a:pt x="1701955" y="43491"/>
                </a:cubicBezTo>
                <a:cubicBezTo>
                  <a:pt x="1702820" y="40170"/>
                  <a:pt x="1703574" y="37100"/>
                  <a:pt x="1704216" y="34282"/>
                </a:cubicBezTo>
                <a:cubicBezTo>
                  <a:pt x="1704858" y="31463"/>
                  <a:pt x="1705360" y="28952"/>
                  <a:pt x="1705723" y="26747"/>
                </a:cubicBezTo>
                <a:cubicBezTo>
                  <a:pt x="1706085" y="24543"/>
                  <a:pt x="1706267" y="22715"/>
                  <a:pt x="1706267" y="21264"/>
                </a:cubicBezTo>
                <a:cubicBezTo>
                  <a:pt x="1706267" y="17804"/>
                  <a:pt x="1705611" y="15264"/>
                  <a:pt x="1704299" y="13646"/>
                </a:cubicBezTo>
                <a:cubicBezTo>
                  <a:pt x="1702988" y="12027"/>
                  <a:pt x="1700881" y="11218"/>
                  <a:pt x="1697979" y="11218"/>
                </a:cubicBezTo>
                <a:cubicBezTo>
                  <a:pt x="1696305" y="11218"/>
                  <a:pt x="1694505" y="11651"/>
                  <a:pt x="1692579" y="12516"/>
                </a:cubicBezTo>
                <a:cubicBezTo>
                  <a:pt x="1690654" y="13381"/>
                  <a:pt x="1688714" y="14581"/>
                  <a:pt x="1686761" y="16116"/>
                </a:cubicBezTo>
                <a:cubicBezTo>
                  <a:pt x="1684808" y="17650"/>
                  <a:pt x="1682896" y="19464"/>
                  <a:pt x="1681026" y="21557"/>
                </a:cubicBezTo>
                <a:cubicBezTo>
                  <a:pt x="1679157" y="23650"/>
                  <a:pt x="1677441" y="25882"/>
                  <a:pt x="1675878" y="28254"/>
                </a:cubicBezTo>
                <a:cubicBezTo>
                  <a:pt x="1674315" y="30626"/>
                  <a:pt x="1672934" y="33110"/>
                  <a:pt x="1671734" y="35705"/>
                </a:cubicBezTo>
                <a:cubicBezTo>
                  <a:pt x="1670534" y="38300"/>
                  <a:pt x="1669655" y="40881"/>
                  <a:pt x="1669097" y="43449"/>
                </a:cubicBezTo>
                <a:lnTo>
                  <a:pt x="1659721" y="85474"/>
                </a:lnTo>
                <a:lnTo>
                  <a:pt x="1643312" y="85474"/>
                </a:lnTo>
                <a:lnTo>
                  <a:pt x="1655870" y="30891"/>
                </a:lnTo>
                <a:cubicBezTo>
                  <a:pt x="1656595" y="27989"/>
                  <a:pt x="1657126" y="25394"/>
                  <a:pt x="1657460" y="23106"/>
                </a:cubicBezTo>
                <a:cubicBezTo>
                  <a:pt x="1657795" y="20818"/>
                  <a:pt x="1657963" y="18948"/>
                  <a:pt x="1657963" y="17497"/>
                </a:cubicBezTo>
                <a:cubicBezTo>
                  <a:pt x="1657963" y="13423"/>
                  <a:pt x="1656316" y="11386"/>
                  <a:pt x="1653023" y="11386"/>
                </a:cubicBezTo>
                <a:cubicBezTo>
                  <a:pt x="1652019" y="11386"/>
                  <a:pt x="1651000" y="11595"/>
                  <a:pt x="1649968" y="12013"/>
                </a:cubicBezTo>
                <a:cubicBezTo>
                  <a:pt x="1648935" y="12432"/>
                  <a:pt x="1647847" y="13060"/>
                  <a:pt x="1646703" y="13897"/>
                </a:cubicBezTo>
                <a:cubicBezTo>
                  <a:pt x="1645559" y="14734"/>
                  <a:pt x="1644317" y="15795"/>
                  <a:pt x="1642978" y="17078"/>
                </a:cubicBezTo>
                <a:cubicBezTo>
                  <a:pt x="1641638" y="18362"/>
                  <a:pt x="1640131" y="19869"/>
                  <a:pt x="1638457" y="21599"/>
                </a:cubicBezTo>
                <a:lnTo>
                  <a:pt x="1632681" y="16157"/>
                </a:lnTo>
                <a:cubicBezTo>
                  <a:pt x="1635471" y="13311"/>
                  <a:pt x="1638024" y="10869"/>
                  <a:pt x="1640341" y="8832"/>
                </a:cubicBezTo>
                <a:cubicBezTo>
                  <a:pt x="1642657" y="6795"/>
                  <a:pt x="1644861" y="5121"/>
                  <a:pt x="1646954" y="3809"/>
                </a:cubicBezTo>
                <a:cubicBezTo>
                  <a:pt x="1649047" y="2498"/>
                  <a:pt x="1651126" y="1535"/>
                  <a:pt x="1653191" y="921"/>
                </a:cubicBezTo>
                <a:cubicBezTo>
                  <a:pt x="1655256" y="307"/>
                  <a:pt x="1657433" y="0"/>
                  <a:pt x="165972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750194-EDE0-0B60-4158-6D0BBED9C637}"/>
              </a:ext>
            </a:extLst>
          </p:cNvPr>
          <p:cNvSpPr txBox="1"/>
          <p:nvPr/>
        </p:nvSpPr>
        <p:spPr>
          <a:xfrm>
            <a:off x="88491" y="3687169"/>
            <a:ext cx="48281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where </a:t>
            </a:r>
            <a:r>
              <a:rPr lang="en-US" i="1" dirty="0"/>
              <a:t>pi</a:t>
            </a:r>
            <a:r>
              <a:rPr lang="en-US" dirty="0"/>
              <a:t>​​ is the probability of class </a:t>
            </a:r>
            <a:r>
              <a:rPr lang="en-US" i="1" dirty="0" err="1"/>
              <a:t>i</a:t>
            </a:r>
            <a:r>
              <a:rPr lang="en-US" dirty="0"/>
              <a:t> in dataset </a:t>
            </a:r>
            <a:r>
              <a:rPr lang="en-US" i="1" dirty="0"/>
              <a:t>D</a:t>
            </a:r>
            <a:r>
              <a:rPr lang="en-US" dirty="0"/>
              <a:t>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 Remark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for both classification and regression task. It minimizes 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Gini impurity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for classification and 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MSE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for regression with 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pruning technique 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prevent overfitting.</a:t>
            </a:r>
          </a:p>
        </p:txBody>
      </p:sp>
    </p:spTree>
    <p:extLst>
      <p:ext uri="{BB962C8B-B14F-4D97-AF65-F5344CB8AC3E}">
        <p14:creationId xmlns:p14="http://schemas.microsoft.com/office/powerpoint/2010/main" val="333558297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FD666-C4DE-8B16-D0C1-ABE2FF7DB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5F46859-3013-816A-EB67-96C09E9BFD43}"/>
              </a:ext>
            </a:extLst>
          </p:cNvPr>
          <p:cNvSpPr txBox="1">
            <a:spLocks/>
          </p:cNvSpPr>
          <p:nvPr/>
        </p:nvSpPr>
        <p:spPr>
          <a:xfrm>
            <a:off x="1190173" y="187941"/>
            <a:ext cx="9440034" cy="1049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IMPLEMENTATION STEPS</a:t>
            </a:r>
          </a:p>
        </p:txBody>
      </p:sp>
      <p:sp>
        <p:nvSpPr>
          <p:cNvPr id="6" name="Circle: Hollow 5">
            <a:extLst>
              <a:ext uri="{FF2B5EF4-FFF2-40B4-BE49-F238E27FC236}">
                <a16:creationId xmlns:a16="http://schemas.microsoft.com/office/drawing/2014/main" id="{5220ECCE-4A08-AA1A-EA3D-5ECC94C1B9D1}"/>
              </a:ext>
            </a:extLst>
          </p:cNvPr>
          <p:cNvSpPr/>
          <p:nvPr/>
        </p:nvSpPr>
        <p:spPr>
          <a:xfrm>
            <a:off x="5053780" y="3156155"/>
            <a:ext cx="1887794" cy="1897625"/>
          </a:xfrm>
          <a:prstGeom prst="donut">
            <a:avLst>
              <a:gd name="adj" fmla="val 3152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2513985-F7B5-FE23-A5BA-2B721A4F6A25}"/>
              </a:ext>
            </a:extLst>
          </p:cNvPr>
          <p:cNvSpPr/>
          <p:nvPr/>
        </p:nvSpPr>
        <p:spPr>
          <a:xfrm flipH="1" flipV="1">
            <a:off x="5555226" y="3696929"/>
            <a:ext cx="5997676" cy="2973130"/>
          </a:xfrm>
          <a:custGeom>
            <a:avLst/>
            <a:gdLst>
              <a:gd name="connsiteX0" fmla="*/ 5219927 w 5672211"/>
              <a:gd name="connsiteY0" fmla="*/ 2616438 h 3353858"/>
              <a:gd name="connsiteX1" fmla="*/ 4993785 w 5672211"/>
              <a:gd name="connsiteY1" fmla="*/ 2872077 h 3353858"/>
              <a:gd name="connsiteX2" fmla="*/ 5219927 w 5672211"/>
              <a:gd name="connsiteY2" fmla="*/ 3127716 h 3353858"/>
              <a:gd name="connsiteX3" fmla="*/ 5446069 w 5672211"/>
              <a:gd name="connsiteY3" fmla="*/ 2872077 h 3353858"/>
              <a:gd name="connsiteX4" fmla="*/ 5219927 w 5672211"/>
              <a:gd name="connsiteY4" fmla="*/ 2616438 h 3353858"/>
              <a:gd name="connsiteX5" fmla="*/ 5219927 w 5672211"/>
              <a:gd name="connsiteY5" fmla="*/ 2390296 h 3353858"/>
              <a:gd name="connsiteX6" fmla="*/ 5672211 w 5672211"/>
              <a:gd name="connsiteY6" fmla="*/ 2872077 h 3353858"/>
              <a:gd name="connsiteX7" fmla="*/ 5219927 w 5672211"/>
              <a:gd name="connsiteY7" fmla="*/ 3353858 h 3353858"/>
              <a:gd name="connsiteX8" fmla="*/ 4767643 w 5672211"/>
              <a:gd name="connsiteY8" fmla="*/ 2872077 h 3353858"/>
              <a:gd name="connsiteX9" fmla="*/ 5219927 w 5672211"/>
              <a:gd name="connsiteY9" fmla="*/ 2390296 h 3353858"/>
              <a:gd name="connsiteX10" fmla="*/ 440998 w 5672211"/>
              <a:gd name="connsiteY10" fmla="*/ 0 h 3353858"/>
              <a:gd name="connsiteX11" fmla="*/ 4711105 w 5672211"/>
              <a:gd name="connsiteY11" fmla="*/ 0 h 3353858"/>
              <a:gd name="connsiteX12" fmla="*/ 5152103 w 5672211"/>
              <a:gd name="connsiteY12" fmla="*/ 440998 h 3353858"/>
              <a:gd name="connsiteX13" fmla="*/ 5152103 w 5672211"/>
              <a:gd name="connsiteY13" fmla="*/ 2204937 h 3353858"/>
              <a:gd name="connsiteX14" fmla="*/ 5143144 w 5672211"/>
              <a:gd name="connsiteY14" fmla="*/ 2293813 h 3353858"/>
              <a:gd name="connsiteX15" fmla="*/ 5135451 w 5672211"/>
              <a:gd name="connsiteY15" fmla="*/ 2318595 h 3353858"/>
              <a:gd name="connsiteX16" fmla="*/ 5032690 w 5672211"/>
              <a:gd name="connsiteY16" fmla="*/ 2351345 h 3353858"/>
              <a:gd name="connsiteX17" fmla="*/ 4789357 w 5672211"/>
              <a:gd name="connsiteY17" fmla="*/ 2557066 h 3353858"/>
              <a:gd name="connsiteX18" fmla="*/ 4744134 w 5672211"/>
              <a:gd name="connsiteY18" fmla="*/ 2642606 h 3353858"/>
              <a:gd name="connsiteX19" fmla="*/ 4711105 w 5672211"/>
              <a:gd name="connsiteY19" fmla="*/ 2645935 h 3353858"/>
              <a:gd name="connsiteX20" fmla="*/ 440998 w 5672211"/>
              <a:gd name="connsiteY20" fmla="*/ 2645935 h 3353858"/>
              <a:gd name="connsiteX21" fmla="*/ 0 w 5672211"/>
              <a:gd name="connsiteY21" fmla="*/ 2204937 h 3353858"/>
              <a:gd name="connsiteX22" fmla="*/ 0 w 5672211"/>
              <a:gd name="connsiteY22" fmla="*/ 440998 h 3353858"/>
              <a:gd name="connsiteX23" fmla="*/ 440998 w 5672211"/>
              <a:gd name="connsiteY23" fmla="*/ 0 h 3353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672211" h="3353858">
                <a:moveTo>
                  <a:pt x="5219927" y="2616438"/>
                </a:moveTo>
                <a:cubicBezTo>
                  <a:pt x="5095032" y="2616438"/>
                  <a:pt x="4993785" y="2730891"/>
                  <a:pt x="4993785" y="2872077"/>
                </a:cubicBezTo>
                <a:cubicBezTo>
                  <a:pt x="4993785" y="3013263"/>
                  <a:pt x="5095032" y="3127716"/>
                  <a:pt x="5219927" y="3127716"/>
                </a:cubicBezTo>
                <a:cubicBezTo>
                  <a:pt x="5344822" y="3127716"/>
                  <a:pt x="5446069" y="3013263"/>
                  <a:pt x="5446069" y="2872077"/>
                </a:cubicBezTo>
                <a:cubicBezTo>
                  <a:pt x="5446069" y="2730891"/>
                  <a:pt x="5344822" y="2616438"/>
                  <a:pt x="5219927" y="2616438"/>
                </a:cubicBezTo>
                <a:close/>
                <a:moveTo>
                  <a:pt x="5219927" y="2390296"/>
                </a:moveTo>
                <a:cubicBezTo>
                  <a:pt x="5469717" y="2390296"/>
                  <a:pt x="5672211" y="2605997"/>
                  <a:pt x="5672211" y="2872077"/>
                </a:cubicBezTo>
                <a:cubicBezTo>
                  <a:pt x="5672211" y="3138157"/>
                  <a:pt x="5469717" y="3353858"/>
                  <a:pt x="5219927" y="3353858"/>
                </a:cubicBezTo>
                <a:cubicBezTo>
                  <a:pt x="4970137" y="3353858"/>
                  <a:pt x="4767643" y="3138157"/>
                  <a:pt x="4767643" y="2872077"/>
                </a:cubicBezTo>
                <a:cubicBezTo>
                  <a:pt x="4767643" y="2605997"/>
                  <a:pt x="4970137" y="2390296"/>
                  <a:pt x="5219927" y="2390296"/>
                </a:cubicBezTo>
                <a:close/>
                <a:moveTo>
                  <a:pt x="440998" y="0"/>
                </a:moveTo>
                <a:lnTo>
                  <a:pt x="4711105" y="0"/>
                </a:lnTo>
                <a:cubicBezTo>
                  <a:pt x="4954661" y="0"/>
                  <a:pt x="5152103" y="197442"/>
                  <a:pt x="5152103" y="440998"/>
                </a:cubicBezTo>
                <a:lnTo>
                  <a:pt x="5152103" y="2204937"/>
                </a:lnTo>
                <a:cubicBezTo>
                  <a:pt x="5152103" y="2235382"/>
                  <a:pt x="5149018" y="2265106"/>
                  <a:pt x="5143144" y="2293813"/>
                </a:cubicBezTo>
                <a:lnTo>
                  <a:pt x="5135451" y="2318595"/>
                </a:lnTo>
                <a:lnTo>
                  <a:pt x="5032690" y="2351345"/>
                </a:lnTo>
                <a:cubicBezTo>
                  <a:pt x="4933438" y="2394444"/>
                  <a:pt x="4848991" y="2466443"/>
                  <a:pt x="4789357" y="2557066"/>
                </a:cubicBezTo>
                <a:lnTo>
                  <a:pt x="4744134" y="2642606"/>
                </a:lnTo>
                <a:lnTo>
                  <a:pt x="4711105" y="2645935"/>
                </a:lnTo>
                <a:lnTo>
                  <a:pt x="440998" y="2645935"/>
                </a:lnTo>
                <a:cubicBezTo>
                  <a:pt x="197442" y="2645935"/>
                  <a:pt x="0" y="2448493"/>
                  <a:pt x="0" y="2204937"/>
                </a:cubicBezTo>
                <a:lnTo>
                  <a:pt x="0" y="440998"/>
                </a:lnTo>
                <a:cubicBezTo>
                  <a:pt x="0" y="197442"/>
                  <a:pt x="197442" y="0"/>
                  <a:pt x="440998" y="0"/>
                </a:cubicBezTo>
                <a:close/>
              </a:path>
            </a:pathLst>
          </a:cu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CCE036-E7AB-39FD-7DF4-104B3420E0DC}"/>
              </a:ext>
            </a:extLst>
          </p:cNvPr>
          <p:cNvSpPr txBox="1"/>
          <p:nvPr/>
        </p:nvSpPr>
        <p:spPr>
          <a:xfrm>
            <a:off x="6282811" y="4583329"/>
            <a:ext cx="52700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 3: Cognitive Muscle (Neural Nets + RL)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Fine-tune the </a:t>
            </a:r>
            <a:r>
              <a:rPr lang="en-US" b="1" dirty="0">
                <a:solidFill>
                  <a:schemeClr val="bg1"/>
                </a:solidFill>
              </a:rPr>
              <a:t>LLM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(meta-llama/Llama-3.2-1B-Instruct)</a:t>
            </a:r>
            <a:r>
              <a:rPr lang="en-US" dirty="0">
                <a:solidFill>
                  <a:schemeClr val="bg1"/>
                </a:solidFill>
              </a:rPr>
              <a:t> with our data + RL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Neural network handles </a:t>
            </a:r>
            <a:r>
              <a:rPr lang="en-US" b="1" dirty="0">
                <a:solidFill>
                  <a:schemeClr val="bg1"/>
                </a:solidFill>
              </a:rPr>
              <a:t>language, nuance, unseen scenarios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Algorithm: </a:t>
            </a:r>
            <a:r>
              <a:rPr lang="en-US" dirty="0">
                <a:solidFill>
                  <a:schemeClr val="bg1"/>
                </a:solidFill>
              </a:rPr>
              <a:t>Policy Gradient (REINFORCE / PPO)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9334A-2E6A-2DE9-255B-B34E76973BC3}"/>
              </a:ext>
            </a:extLst>
          </p:cNvPr>
          <p:cNvSpPr txBox="1"/>
          <p:nvPr/>
        </p:nvSpPr>
        <p:spPr>
          <a:xfrm>
            <a:off x="225672" y="2389311"/>
            <a:ext cx="4828108" cy="330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Policy Gradient (REINFORCE / PPO)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Directly optimizes the policy (the probability distribution over actions).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natural for complex decision-making (language, conversation, multi-step reasoning)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PPO (Proximal Policy Optimization) is the </a:t>
            </a:r>
            <a:r>
              <a:rPr lang="en-US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gold standard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modern RL for stable training.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5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blog credits::https://huggingface.co/blog/deep-rl-ppo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976928"/>
      </p:ext>
    </p:extLst>
  </p:cSld>
  <p:clrMapOvr>
    <a:masterClrMapping/>
  </p:clrMapOvr>
  <p:transition spd="slow">
    <p:wheel spokes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906</TotalTime>
  <Words>1092</Words>
  <Application>Microsoft Office PowerPoint</Application>
  <PresentationFormat>Widescreen</PresentationFormat>
  <Paragraphs>142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Calisto MT</vt:lpstr>
      <vt:lpstr>Copperplate Gothic Bold</vt:lpstr>
      <vt:lpstr>Wingdings 2</vt:lpstr>
      <vt:lpstr>Slate</vt:lpstr>
      <vt:lpstr>PowerPoint Presentation</vt:lpstr>
      <vt:lpstr>INTRODUCTION</vt:lpstr>
      <vt:lpstr>The Solution</vt:lpstr>
      <vt:lpstr>PowerPoint Presentation</vt:lpstr>
      <vt:lpstr>-requirements.txt</vt:lpstr>
      <vt:lpstr>METHODOLOGY</vt:lpstr>
      <vt:lpstr>PowerPoint Presentation</vt:lpstr>
      <vt:lpstr>PowerPoint Presentation</vt:lpstr>
      <vt:lpstr>PowerPoint Presentation</vt:lpstr>
      <vt:lpstr>PowerPoint Presentation</vt:lpstr>
      <vt:lpstr>CONCLUSION &amp; FUTURISM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Deepmalya Koley</dc:creator>
  <cp:lastModifiedBy>Deepmalya Koley</cp:lastModifiedBy>
  <cp:revision>3</cp:revision>
  <dcterms:created xsi:type="dcterms:W3CDTF">2025-08-30T13:45:08Z</dcterms:created>
  <dcterms:modified xsi:type="dcterms:W3CDTF">2025-11-10T10:33:48Z</dcterms:modified>
</cp:coreProperties>
</file>

<file path=docProps/thumbnail.jpeg>
</file>